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440" r:id="rId2"/>
    <p:sldId id="296" r:id="rId3"/>
    <p:sldId id="420" r:id="rId4"/>
    <p:sldId id="291" r:id="rId5"/>
    <p:sldId id="290" r:id="rId6"/>
    <p:sldId id="430" r:id="rId7"/>
    <p:sldId id="424" r:id="rId8"/>
    <p:sldId id="261" r:id="rId9"/>
    <p:sldId id="442" r:id="rId10"/>
    <p:sldId id="443" r:id="rId11"/>
    <p:sldId id="444" r:id="rId12"/>
    <p:sldId id="475" r:id="rId13"/>
    <p:sldId id="476" r:id="rId14"/>
    <p:sldId id="447" r:id="rId15"/>
    <p:sldId id="448" r:id="rId16"/>
    <p:sldId id="465" r:id="rId17"/>
    <p:sldId id="466" r:id="rId18"/>
    <p:sldId id="467" r:id="rId19"/>
    <p:sldId id="468" r:id="rId20"/>
    <p:sldId id="469" r:id="rId21"/>
    <p:sldId id="470" r:id="rId22"/>
    <p:sldId id="471" r:id="rId23"/>
    <p:sldId id="477" r:id="rId24"/>
    <p:sldId id="479" r:id="rId25"/>
    <p:sldId id="449" r:id="rId26"/>
    <p:sldId id="450" r:id="rId27"/>
    <p:sldId id="451" r:id="rId28"/>
    <p:sldId id="452" r:id="rId29"/>
    <p:sldId id="453" r:id="rId30"/>
    <p:sldId id="454" r:id="rId31"/>
    <p:sldId id="455" r:id="rId32"/>
    <p:sldId id="456" r:id="rId33"/>
    <p:sldId id="474" r:id="rId34"/>
    <p:sldId id="458" r:id="rId35"/>
    <p:sldId id="459" r:id="rId36"/>
    <p:sldId id="460" r:id="rId37"/>
    <p:sldId id="461" r:id="rId38"/>
    <p:sldId id="462" r:id="rId39"/>
    <p:sldId id="480" r:id="rId40"/>
    <p:sldId id="481" r:id="rId41"/>
    <p:sldId id="482" r:id="rId42"/>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1pPr>
    <a:lvl2pPr marL="4572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2pPr>
    <a:lvl3pPr marL="9144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3pPr>
    <a:lvl4pPr marL="13716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4pPr>
    <a:lvl5pPr marL="1828800" algn="l" rtl="0" eaLnBrk="0" fontAlgn="base" hangingPunct="0">
      <a:spcBef>
        <a:spcPct val="0"/>
      </a:spcBef>
      <a:spcAft>
        <a:spcPct val="0"/>
      </a:spcAft>
      <a:defRPr sz="5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5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5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5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500" kern="1200">
        <a:solidFill>
          <a:schemeClr val="tx1"/>
        </a:solidFill>
        <a:latin typeface="Century Goth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DFF"/>
    <a:srgbClr val="00AE00"/>
    <a:srgbClr val="CCCCCC"/>
    <a:srgbClr val="FF9EF3"/>
    <a:srgbClr val="FFFF00"/>
    <a:srgbClr val="E32434"/>
    <a:srgbClr val="E8E8E8"/>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816" y="-104"/>
      </p:cViewPr>
      <p:guideLst>
        <p:guide orient="horz" pos="3895"/>
        <p:guide orient="horz" pos="128"/>
        <p:guide pos="4751"/>
        <p:guide pos="2364"/>
        <p:guide pos="3530"/>
        <p:guide pos="1105"/>
        <p:guide pos="994"/>
        <p:guide pos="3995"/>
        <p:guide pos="3058"/>
        <p:guide pos="1881"/>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imes" charset="0"/>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imes" charset="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imes" charset="0"/>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imes" charset="0"/>
                <a:cs typeface="+mn-cs"/>
              </a:defRPr>
            </a:lvl1pPr>
          </a:lstStyle>
          <a:p>
            <a:pPr>
              <a:defRPr/>
            </a:pPr>
            <a:fld id="{F2DDCFF2-1E75-DB4C-A080-0FB795D43A25}" type="slidenum">
              <a:rPr lang="en-US"/>
              <a:pPr>
                <a:defRPr/>
              </a:pPr>
              <a:t>‹#›</a:t>
            </a:fld>
            <a:endParaRPr lang="en-US"/>
          </a:p>
        </p:txBody>
      </p:sp>
    </p:spTree>
    <p:extLst>
      <p:ext uri="{BB962C8B-B14F-4D97-AF65-F5344CB8AC3E}">
        <p14:creationId xmlns:p14="http://schemas.microsoft.com/office/powerpoint/2010/main" val="2685984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C12EB3-FE34-2E43-8D7A-96ED6BF9FA12}" type="slidenum">
              <a:rPr lang="en-US"/>
              <a:pPr>
                <a:defRPr/>
              </a:pPr>
              <a:t>12</a:t>
            </a:fld>
            <a:endParaRPr lang="en-US"/>
          </a:p>
        </p:txBody>
      </p:sp>
      <p:sp>
        <p:nvSpPr>
          <p:cNvPr id="279554" name="Rectangle 2"/>
          <p:cNvSpPr>
            <a:spLocks noGrp="1" noRot="1" noChangeAspect="1" noChangeArrowheads="1"/>
          </p:cNvSpPr>
          <p:nvPr>
            <p:ph type="sldImg"/>
          </p:nvPr>
        </p:nvSpPr>
        <p:spPr>
          <a:xfrm>
            <a:off x="2357438" y="708025"/>
            <a:ext cx="2828925" cy="3538538"/>
          </a:xfrm>
          <a:solidFill>
            <a:srgbClr val="FFFFFF"/>
          </a:solidFill>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a:xfrm>
            <a:off x="1006475" y="4481513"/>
            <a:ext cx="5530850" cy="4246562"/>
          </a:xfrm>
          <a:solidFill>
            <a:srgbClr val="FFFFFF"/>
          </a:solidFill>
          <a:ln>
            <a:solidFill>
              <a:srgbClr val="000000"/>
            </a:solidFill>
            <a:miter lim="800000"/>
            <a:headEnd/>
            <a:tailEnd/>
          </a:ln>
        </p:spPr>
        <p:txBody>
          <a:bodyPr lIns="97027" tIns="48513" rIns="97027" bIns="48513"/>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B705F4-FBEB-DA42-B99B-7562D04E7E64}" type="slidenum">
              <a:rPr lang="en-US"/>
              <a:pPr>
                <a:defRPr/>
              </a:pPr>
              <a:t>13</a:t>
            </a:fld>
            <a:endParaRPr lang="en-US"/>
          </a:p>
        </p:txBody>
      </p:sp>
      <p:sp>
        <p:nvSpPr>
          <p:cNvPr id="281602" name="Rectangle 2"/>
          <p:cNvSpPr>
            <a:spLocks noGrp="1" noRot="1" noChangeAspect="1" noChangeArrowheads="1"/>
          </p:cNvSpPr>
          <p:nvPr>
            <p:ph type="sldImg"/>
          </p:nvPr>
        </p:nvSpPr>
        <p:spPr>
          <a:xfrm>
            <a:off x="2357438" y="708025"/>
            <a:ext cx="2828925" cy="3538538"/>
          </a:xfrm>
          <a:solidFill>
            <a:srgbClr val="FFFFFF"/>
          </a:solidFill>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a:xfrm>
            <a:off x="1006475" y="4481513"/>
            <a:ext cx="5530850" cy="4246562"/>
          </a:xfrm>
          <a:solidFill>
            <a:srgbClr val="FFFFFF"/>
          </a:solidFill>
          <a:ln>
            <a:solidFill>
              <a:srgbClr val="000000"/>
            </a:solidFill>
            <a:miter lim="800000"/>
            <a:headEnd/>
            <a:tailEnd/>
          </a:ln>
        </p:spPr>
        <p:txBody>
          <a:bodyPr lIns="97027" tIns="48513" rIns="97027" bIns="48513"/>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E81A3D-F5C4-AF4E-B6FA-5DFF2BD0B5A6}" type="slidenum">
              <a:rPr lang="en-US"/>
              <a:pPr>
                <a:defRPr/>
              </a:pPr>
              <a:t>23</a:t>
            </a:fld>
            <a:endParaRPr lang="en-US"/>
          </a:p>
        </p:txBody>
      </p:sp>
      <p:sp>
        <p:nvSpPr>
          <p:cNvPr id="283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a:solidFill>
            <a:srgbClr val="FFFFFF"/>
          </a:solidFill>
          <a:ln>
            <a:solidFill>
              <a:srgbClr val="000000"/>
            </a:solidFill>
            <a:miter lim="800000"/>
            <a:headEnd/>
            <a:tailEnd/>
          </a:ln>
        </p:spPr>
        <p:txBody>
          <a:bodyPr lIns="91438" rIns="91438"/>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4FF4BC-7B5D-FC4C-9720-5092F5C6F6F2}" type="slidenum">
              <a:rPr lang="en-US"/>
              <a:pPr>
                <a:defRPr/>
              </a:pPr>
              <a:t>30</a:t>
            </a:fld>
            <a:endParaRPr lang="en-US"/>
          </a:p>
        </p:txBody>
      </p:sp>
      <p:sp>
        <p:nvSpPr>
          <p:cNvPr id="256002" name="Rectangle 2"/>
          <p:cNvSpPr>
            <a:spLocks noGrp="1" noChangeArrowheads="1"/>
          </p:cNvSpPr>
          <p:nvPr>
            <p:ph type="body" idx="1"/>
          </p:nvPr>
        </p:nvSpPr>
        <p:spPr>
          <a:xfrm>
            <a:off x="1006475" y="4481513"/>
            <a:ext cx="5530850" cy="4246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016" tIns="47166" rIns="96016" bIns="47166"/>
          <a:lstStyle/>
          <a:p>
            <a:pPr eaLnBrk="1" hangingPunct="1">
              <a:defRPr/>
            </a:pPr>
            <a:endParaRPr lang="en-US" smtClean="0">
              <a:cs typeface="+mn-cs"/>
            </a:endParaRPr>
          </a:p>
        </p:txBody>
      </p:sp>
      <p:sp>
        <p:nvSpPr>
          <p:cNvPr id="256003" name="Rectangle 3"/>
          <p:cNvSpPr>
            <a:spLocks noGrp="1" noRot="1" noChangeAspect="1" noChangeArrowheads="1"/>
          </p:cNvSpPr>
          <p:nvPr>
            <p:ph type="sldImg"/>
          </p:nvPr>
        </p:nvSpPr>
        <p:spPr>
          <a:xfrm>
            <a:off x="2168525" y="471488"/>
            <a:ext cx="3206750" cy="4010025"/>
          </a:xfrm>
          <a:ln w="12700" cap="flat">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B0D3F8-25D7-A446-8B67-0DA12EAA9422}" type="slidenum">
              <a:rPr lang="en-US"/>
              <a:pPr>
                <a:defRPr/>
              </a:pPr>
              <a:t>31</a:t>
            </a:fld>
            <a:endParaRPr lang="en-US"/>
          </a:p>
        </p:txBody>
      </p:sp>
      <p:sp>
        <p:nvSpPr>
          <p:cNvPr id="258050" name="Rectangle 2"/>
          <p:cNvSpPr>
            <a:spLocks noGrp="1" noChangeArrowheads="1"/>
          </p:cNvSpPr>
          <p:nvPr>
            <p:ph type="body" idx="1"/>
          </p:nvPr>
        </p:nvSpPr>
        <p:spPr>
          <a:xfrm>
            <a:off x="1006475" y="4481513"/>
            <a:ext cx="5530850" cy="42465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6016" tIns="47166" rIns="96016" bIns="47166"/>
          <a:lstStyle/>
          <a:p>
            <a:pPr eaLnBrk="1" hangingPunct="1">
              <a:defRPr/>
            </a:pPr>
            <a:endParaRPr lang="en-US" smtClean="0">
              <a:cs typeface="+mn-cs"/>
            </a:endParaRPr>
          </a:p>
        </p:txBody>
      </p:sp>
      <p:sp>
        <p:nvSpPr>
          <p:cNvPr id="258051" name="Rectangle 3"/>
          <p:cNvSpPr>
            <a:spLocks noGrp="1" noRot="1" noChangeAspect="1" noChangeArrowheads="1"/>
          </p:cNvSpPr>
          <p:nvPr>
            <p:ph type="sldImg"/>
          </p:nvPr>
        </p:nvSpPr>
        <p:spPr>
          <a:xfrm>
            <a:off x="2168525" y="471488"/>
            <a:ext cx="3206750" cy="4010025"/>
          </a:xfrm>
          <a:ln w="12700" cap="flat">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D3C7EB-9858-3541-8A92-3309C8E37B75}" type="slidenum">
              <a:rPr lang="en-US"/>
              <a:pPr>
                <a:defRPr/>
              </a:pPr>
              <a:t>39</a:t>
            </a:fld>
            <a:endParaRPr lang="en-US"/>
          </a:p>
        </p:txBody>
      </p:sp>
      <p:sp>
        <p:nvSpPr>
          <p:cNvPr id="288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88771" name="Rectangle 3"/>
          <p:cNvSpPr>
            <a:spLocks noGrp="1" noChangeArrowheads="1"/>
          </p:cNvSpPr>
          <p:nvPr>
            <p:ph type="body" idx="1"/>
          </p:nvPr>
        </p:nvSpPr>
        <p:spPr>
          <a:solidFill>
            <a:srgbClr val="FFFFFF"/>
          </a:solidFill>
          <a:ln>
            <a:solidFill>
              <a:srgbClr val="000000"/>
            </a:solidFill>
            <a:miter lim="800000"/>
            <a:headEnd/>
            <a:tailEnd/>
          </a:ln>
        </p:spPr>
        <p:txBody>
          <a:bodyPr lIns="91438" rIns="91438"/>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888400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39298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49942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221243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903697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2691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46532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1640799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24783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700187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73827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Line 18"/>
          <p:cNvSpPr>
            <a:spLocks noChangeShapeType="1"/>
          </p:cNvSpPr>
          <p:nvPr userDrawn="1"/>
        </p:nvSpPr>
        <p:spPr bwMode="auto">
          <a:xfrm>
            <a:off x="381000" y="550863"/>
            <a:ext cx="670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3" name="Line 19"/>
          <p:cNvSpPr>
            <a:spLocks noChangeShapeType="1"/>
          </p:cNvSpPr>
          <p:nvPr userDrawn="1"/>
        </p:nvSpPr>
        <p:spPr bwMode="auto">
          <a:xfrm>
            <a:off x="381000" y="709613"/>
            <a:ext cx="6705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28" name="Group 20"/>
          <p:cNvGrpSpPr>
            <a:grpSpLocks/>
          </p:cNvGrpSpPr>
          <p:nvPr userDrawn="1"/>
        </p:nvGrpSpPr>
        <p:grpSpPr bwMode="auto">
          <a:xfrm>
            <a:off x="382588" y="8788400"/>
            <a:ext cx="6789737" cy="244475"/>
            <a:chOff x="192" y="6021"/>
            <a:chExt cx="3888" cy="165"/>
          </a:xfrm>
        </p:grpSpPr>
        <p:sp>
          <p:nvSpPr>
            <p:cNvPr id="1045" name="Text Box 21"/>
            <p:cNvSpPr txBox="1">
              <a:spLocks noChangeArrowheads="1"/>
            </p:cNvSpPr>
            <p:nvPr userDrawn="1"/>
          </p:nvSpPr>
          <p:spPr bwMode="auto">
            <a:xfrm>
              <a:off x="192" y="6021"/>
              <a:ext cx="768" cy="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a:latin typeface="Arial" charset="0"/>
                </a:rPr>
                <a:t>©2008 TBBMI</a:t>
              </a:r>
            </a:p>
          </p:txBody>
        </p:sp>
        <p:sp>
          <p:nvSpPr>
            <p:cNvPr id="1046" name="Line 22"/>
            <p:cNvSpPr>
              <a:spLocks noChangeShapeType="1"/>
            </p:cNvSpPr>
            <p:nvPr userDrawn="1"/>
          </p:nvSpPr>
          <p:spPr bwMode="auto">
            <a:xfrm>
              <a:off x="240" y="6021"/>
              <a:ext cx="38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7" name="Text Box 23"/>
          <p:cNvSpPr txBox="1">
            <a:spLocks noChangeArrowheads="1"/>
          </p:cNvSpPr>
          <p:nvPr userDrawn="1"/>
        </p:nvSpPr>
        <p:spPr bwMode="auto">
          <a:xfrm>
            <a:off x="2230438" y="96838"/>
            <a:ext cx="4632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000" b="1">
                <a:latin typeface="Times New Roman" charset="0"/>
              </a:rPr>
              <a:t>Ayuda para el estudio en seminarios</a:t>
            </a:r>
            <a:endParaRPr lang="en-US" sz="2000" b="1">
              <a:latin typeface="Times New Roman" charset="0"/>
            </a:endParaRPr>
          </a:p>
        </p:txBody>
      </p:sp>
      <p:pic>
        <p:nvPicPr>
          <p:cNvPr id="1030" name="Picture 24" descr="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l="19167" t="14084" r="24167" b="14789"/>
          <a:stretch>
            <a:fillRect/>
          </a:stretch>
        </p:blipFill>
        <p:spPr bwMode="auto">
          <a:xfrm>
            <a:off x="1003300" y="228600"/>
            <a:ext cx="1066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12-20%20BB%20STUDY%20HELPS%20RED%2012-20%20(Spanish)%208-29-08.ppt%23402,1,Slide%20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20" name="Rectangle 1028"/>
          <p:cNvSpPr>
            <a:spLocks noChangeArrowheads="1"/>
          </p:cNvSpPr>
          <p:nvPr/>
        </p:nvSpPr>
        <p:spPr bwMode="auto">
          <a:xfrm>
            <a:off x="3725863" y="53975"/>
            <a:ext cx="3295650"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9621" name="Text Box 1029"/>
          <p:cNvSpPr txBox="1">
            <a:spLocks noChangeArrowheads="1"/>
          </p:cNvSpPr>
          <p:nvPr/>
        </p:nvSpPr>
        <p:spPr bwMode="auto">
          <a:xfrm>
            <a:off x="6870700" y="878205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latin typeface="Times" charset="0"/>
                <a:cs typeface="+mn-cs"/>
              </a:rPr>
              <a:t> </a:t>
            </a:r>
          </a:p>
        </p:txBody>
      </p:sp>
      <p:sp>
        <p:nvSpPr>
          <p:cNvPr id="239622" name="Text Box 1030"/>
          <p:cNvSpPr txBox="1">
            <a:spLocks noChangeArrowheads="1"/>
          </p:cNvSpPr>
          <p:nvPr/>
        </p:nvSpPr>
        <p:spPr bwMode="auto">
          <a:xfrm>
            <a:off x="1162050" y="1989138"/>
            <a:ext cx="52006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a:cs typeface="+mn-cs"/>
              </a:rPr>
              <a:t>THE FOLLOWING PAGES ARE NOT A PART OF THE STUDENT HANDBOOK.  RATHER, THEY ARE ANSWERS TO THE STUDY GUIDE BLANK SPACES APPEARING IN THE STUDY GUIDES.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6554788" y="8731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07</a:t>
            </a:r>
          </a:p>
        </p:txBody>
      </p:sp>
      <p:sp>
        <p:nvSpPr>
          <p:cNvPr id="243715" name="Text Box 3"/>
          <p:cNvSpPr txBox="1">
            <a:spLocks noChangeArrowheads="1"/>
          </p:cNvSpPr>
          <p:nvPr/>
        </p:nvSpPr>
        <p:spPr bwMode="auto">
          <a:xfrm>
            <a:off x="2397125" y="730250"/>
            <a:ext cx="4330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400">
              <a:latin typeface="Comic Sans MS" charset="0"/>
              <a:cs typeface="+mn-cs"/>
            </a:endParaRPr>
          </a:p>
        </p:txBody>
      </p:sp>
      <p:pic>
        <p:nvPicPr>
          <p:cNvPr id="243716" name="Picture 4"/>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191125" y="1135063"/>
            <a:ext cx="1697038" cy="1855787"/>
          </a:xfrm>
          <a:prstGeom prst="rect">
            <a:avLst/>
          </a:prstGeom>
          <a:noFill/>
          <a:ln>
            <a:noFill/>
          </a:ln>
          <a:effectLst>
            <a:outerShdw blurRad="63500" dist="125724"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43717" name="Rectangle 5"/>
          <p:cNvSpPr>
            <a:spLocks noChangeArrowheads="1"/>
          </p:cNvSpPr>
          <p:nvPr/>
        </p:nvSpPr>
        <p:spPr bwMode="auto">
          <a:xfrm>
            <a:off x="596900" y="1006475"/>
            <a:ext cx="4479925" cy="730250"/>
          </a:xfrm>
          <a:prstGeom prst="rect">
            <a:avLst/>
          </a:prstGeom>
          <a:noFill/>
          <a:ln>
            <a:noFill/>
          </a:ln>
          <a:effectLst>
            <a:outerShdw blurRad="63500" dist="53882" dir="2700000" algn="ctr" rotWithShape="0">
              <a:srgbClr val="DEDEDE">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s-ES" sz="2400" b="1" i="1">
                <a:latin typeface="Arial" charset="0"/>
                <a:cs typeface="+mn-cs"/>
              </a:rPr>
              <a:t>La ruta con forma de cardo de los viajes de Jesús</a:t>
            </a:r>
            <a:endParaRPr lang="en-US" sz="2400" b="1" i="1">
              <a:latin typeface="Arial" charset="0"/>
              <a:cs typeface="+mn-cs"/>
            </a:endParaRPr>
          </a:p>
        </p:txBody>
      </p:sp>
      <p:sp>
        <p:nvSpPr>
          <p:cNvPr id="243718" name="Rectangle 6"/>
          <p:cNvSpPr>
            <a:spLocks noChangeArrowheads="1"/>
          </p:cNvSpPr>
          <p:nvPr/>
        </p:nvSpPr>
        <p:spPr bwMode="auto">
          <a:xfrm>
            <a:off x="4625975" y="6453188"/>
            <a:ext cx="460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ja-JP" altLang="en-US" sz="1600" b="1">
                <a:latin typeface="Arial"/>
                <a:cs typeface="+mn-cs"/>
              </a:rPr>
              <a:t>’</a:t>
            </a:r>
            <a:endParaRPr lang="en-US" sz="2400">
              <a:latin typeface="Times" charset="0"/>
              <a:cs typeface="+mn-cs"/>
            </a:endParaRPr>
          </a:p>
        </p:txBody>
      </p:sp>
      <p:sp>
        <p:nvSpPr>
          <p:cNvPr id="243719" name="Rectangle 7"/>
          <p:cNvSpPr>
            <a:spLocks noChangeArrowheads="1"/>
          </p:cNvSpPr>
          <p:nvPr/>
        </p:nvSpPr>
        <p:spPr bwMode="auto">
          <a:xfrm>
            <a:off x="4592638" y="6423025"/>
            <a:ext cx="46037"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ja-JP" altLang="en-US" sz="1600" b="1">
                <a:latin typeface="Arial"/>
                <a:cs typeface="+mn-cs"/>
              </a:rPr>
              <a:t>’</a:t>
            </a:r>
            <a:endParaRPr lang="en-US" sz="2400">
              <a:latin typeface="Times" charset="0"/>
              <a:cs typeface="+mn-cs"/>
            </a:endParaRPr>
          </a:p>
        </p:txBody>
      </p:sp>
      <p:sp>
        <p:nvSpPr>
          <p:cNvPr id="243720" name="Rectangle 8"/>
          <p:cNvSpPr>
            <a:spLocks noChangeArrowheads="1"/>
          </p:cNvSpPr>
          <p:nvPr/>
        </p:nvSpPr>
        <p:spPr bwMode="auto">
          <a:xfrm>
            <a:off x="4584700" y="6415088"/>
            <a:ext cx="460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ja-JP" altLang="en-US" sz="1600" b="1">
                <a:latin typeface="Arial"/>
                <a:cs typeface="+mn-cs"/>
              </a:rPr>
              <a:t>’</a:t>
            </a:r>
            <a:endParaRPr lang="en-US" sz="2400">
              <a:latin typeface="Times" charset="0"/>
              <a:cs typeface="+mn-cs"/>
            </a:endParaRPr>
          </a:p>
        </p:txBody>
      </p:sp>
      <p:sp>
        <p:nvSpPr>
          <p:cNvPr id="243721" name="Rectangle 9"/>
          <p:cNvSpPr>
            <a:spLocks noChangeArrowheads="1"/>
          </p:cNvSpPr>
          <p:nvPr/>
        </p:nvSpPr>
        <p:spPr bwMode="auto">
          <a:xfrm>
            <a:off x="5999163" y="3543300"/>
            <a:ext cx="38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en-US" sz="1000">
                <a:latin typeface="Comic Sans MS" charset="0"/>
                <a:cs typeface="+mn-cs"/>
              </a:rPr>
              <a:t> </a:t>
            </a:r>
            <a:endParaRPr lang="en-US" sz="2400">
              <a:latin typeface="Times" charset="0"/>
              <a:cs typeface="+mn-cs"/>
            </a:endParaRPr>
          </a:p>
        </p:txBody>
      </p:sp>
      <p:sp>
        <p:nvSpPr>
          <p:cNvPr id="243722" name="Rectangle 10"/>
          <p:cNvSpPr>
            <a:spLocks noChangeArrowheads="1"/>
          </p:cNvSpPr>
          <p:nvPr/>
        </p:nvSpPr>
        <p:spPr bwMode="auto">
          <a:xfrm>
            <a:off x="5337175" y="3551238"/>
            <a:ext cx="1063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en-US" sz="1000" b="1">
                <a:latin typeface="Helvetica" charset="0"/>
                <a:cs typeface="+mn-cs"/>
              </a:rPr>
              <a:t>   </a:t>
            </a:r>
            <a:endParaRPr lang="en-US" sz="2400">
              <a:latin typeface="Times" charset="0"/>
              <a:cs typeface="+mn-cs"/>
            </a:endParaRPr>
          </a:p>
        </p:txBody>
      </p:sp>
      <p:sp>
        <p:nvSpPr>
          <p:cNvPr id="243723" name="Rectangle 11"/>
          <p:cNvSpPr>
            <a:spLocks noChangeArrowheads="1"/>
          </p:cNvSpPr>
          <p:nvPr/>
        </p:nvSpPr>
        <p:spPr bwMode="auto">
          <a:xfrm>
            <a:off x="5294313" y="3513138"/>
            <a:ext cx="106362"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lIns="0" tIns="0" rIns="0" bIns="0">
            <a:spAutoFit/>
          </a:bodyPr>
          <a:lstStyle/>
          <a:p>
            <a:pPr>
              <a:defRPr/>
            </a:pPr>
            <a:r>
              <a:rPr lang="en-US" sz="1000" b="1">
                <a:latin typeface="Helvetica" charset="0"/>
                <a:cs typeface="+mn-cs"/>
              </a:rPr>
              <a:t>   </a:t>
            </a:r>
            <a:endParaRPr lang="en-US" sz="2400">
              <a:latin typeface="Times" charset="0"/>
              <a:cs typeface="+mn-cs"/>
            </a:endParaRPr>
          </a:p>
        </p:txBody>
      </p:sp>
      <p:pic>
        <p:nvPicPr>
          <p:cNvPr id="243724" name="Picture 12"/>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pic>
      <p:sp>
        <p:nvSpPr>
          <p:cNvPr id="243725" name="Text Box 13"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charset="0"/>
                <a:cs typeface="+mn-cs"/>
              </a:rPr>
              <a:t>Judea</a:t>
            </a:r>
          </a:p>
        </p:txBody>
      </p:sp>
      <p:sp>
        <p:nvSpPr>
          <p:cNvPr id="243726" name="Rectangle 14"/>
          <p:cNvSpPr>
            <a:spLocks noChangeArrowheads="1"/>
          </p:cNvSpPr>
          <p:nvPr/>
        </p:nvSpPr>
        <p:spPr bwMode="auto">
          <a:xfrm>
            <a:off x="484188" y="4451350"/>
            <a:ext cx="2078037" cy="558800"/>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cs typeface="+mn-cs"/>
              </a:rPr>
              <a:t>El tránsito por                  ______________</a:t>
            </a:r>
            <a:endParaRPr lang="en-US" sz="1800">
              <a:latin typeface="Times" charset="0"/>
              <a:cs typeface="+mn-cs"/>
            </a:endParaRPr>
          </a:p>
        </p:txBody>
      </p:sp>
      <p:sp>
        <p:nvSpPr>
          <p:cNvPr id="243727" name="Text Box 15"/>
          <p:cNvSpPr txBox="1">
            <a:spLocks noChangeArrowheads="1"/>
          </p:cNvSpPr>
          <p:nvPr/>
        </p:nvSpPr>
        <p:spPr bwMode="auto">
          <a:xfrm>
            <a:off x="4559300" y="2030413"/>
            <a:ext cx="1778000"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i="1">
                <a:latin typeface="Helvetica" charset="0"/>
                <a:cs typeface="+mn-cs"/>
              </a:rPr>
              <a:t>Capernaúm</a:t>
            </a:r>
          </a:p>
        </p:txBody>
      </p:sp>
      <p:sp>
        <p:nvSpPr>
          <p:cNvPr id="243728" name="Text Box 16"/>
          <p:cNvSpPr txBox="1">
            <a:spLocks noChangeArrowheads="1"/>
          </p:cNvSpPr>
          <p:nvPr/>
        </p:nvSpPr>
        <p:spPr bwMode="auto">
          <a:xfrm>
            <a:off x="2455863" y="6583363"/>
            <a:ext cx="1624012"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spcBef>
                <a:spcPct val="50000"/>
              </a:spcBef>
              <a:defRPr/>
            </a:pPr>
            <a:r>
              <a:rPr lang="en-US" sz="1400" b="1" i="1">
                <a:latin typeface="Helvetica" charset="0"/>
                <a:cs typeface="+mn-cs"/>
              </a:rPr>
              <a:t>Jerusalén</a:t>
            </a:r>
            <a:endParaRPr lang="en-US" sz="1600" b="1">
              <a:latin typeface="Helvetica" charset="0"/>
              <a:cs typeface="+mn-cs"/>
            </a:endParaRPr>
          </a:p>
        </p:txBody>
      </p:sp>
      <p:sp>
        <p:nvSpPr>
          <p:cNvPr id="243729" name="Rectangle 17"/>
          <p:cNvSpPr>
            <a:spLocks noChangeArrowheads="1"/>
          </p:cNvSpPr>
          <p:nvPr/>
        </p:nvSpPr>
        <p:spPr bwMode="auto">
          <a:xfrm>
            <a:off x="5708650" y="4256088"/>
            <a:ext cx="1436688"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cs typeface="+mn-cs"/>
              </a:rPr>
              <a:t>El ministerio en _________</a:t>
            </a:r>
            <a:endParaRPr lang="en-US" sz="1800">
              <a:latin typeface="Times" charset="0"/>
              <a:cs typeface="+mn-cs"/>
            </a:endParaRPr>
          </a:p>
        </p:txBody>
      </p:sp>
      <p:sp>
        <p:nvSpPr>
          <p:cNvPr id="243730" name="Rectangle 18"/>
          <p:cNvSpPr>
            <a:spLocks noChangeArrowheads="1"/>
          </p:cNvSpPr>
          <p:nvPr/>
        </p:nvSpPr>
        <p:spPr bwMode="auto">
          <a:xfrm>
            <a:off x="5313363" y="6049963"/>
            <a:ext cx="1735137" cy="833437"/>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cs typeface="+mn-cs"/>
              </a:rPr>
              <a:t>El ministerio final en  ____________</a:t>
            </a:r>
            <a:endParaRPr lang="en-US" sz="1800">
              <a:latin typeface="Times" charset="0"/>
              <a:cs typeface="+mn-cs"/>
            </a:endParaRPr>
          </a:p>
        </p:txBody>
      </p:sp>
      <p:sp>
        <p:nvSpPr>
          <p:cNvPr id="243731" name="Rectangle 19"/>
          <p:cNvSpPr>
            <a:spLocks noChangeArrowheads="1"/>
          </p:cNvSpPr>
          <p:nvPr/>
        </p:nvSpPr>
        <p:spPr bwMode="auto">
          <a:xfrm>
            <a:off x="561975" y="6415088"/>
            <a:ext cx="181292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cs typeface="+mn-cs"/>
              </a:rPr>
              <a:t>El ministerio del Señor comienza en ____________</a:t>
            </a:r>
            <a:endParaRPr lang="en-US" sz="1800">
              <a:latin typeface="Times" charset="0"/>
              <a:cs typeface="+mn-cs"/>
            </a:endParaRPr>
          </a:p>
        </p:txBody>
      </p:sp>
      <p:sp>
        <p:nvSpPr>
          <p:cNvPr id="243732" name="Rectangle 20"/>
          <p:cNvSpPr>
            <a:spLocks noChangeArrowheads="1"/>
          </p:cNvSpPr>
          <p:nvPr/>
        </p:nvSpPr>
        <p:spPr bwMode="auto">
          <a:xfrm>
            <a:off x="676275" y="1857375"/>
            <a:ext cx="2111375" cy="83343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a:latin typeface="Helvetica" charset="0"/>
                <a:cs typeface="+mn-cs"/>
              </a:rPr>
              <a:t>El gran ministerio galileo en _____________</a:t>
            </a:r>
            <a:endParaRPr lang="en-US" sz="1800">
              <a:latin typeface="Times" charset="0"/>
              <a:cs typeface="+mn-cs"/>
            </a:endParaRPr>
          </a:p>
        </p:txBody>
      </p:sp>
      <p:sp>
        <p:nvSpPr>
          <p:cNvPr id="243733" name="Freeform 21" descr="25%"/>
          <p:cNvSpPr>
            <a:spLocks/>
          </p:cNvSpPr>
          <p:nvPr/>
        </p:nvSpPr>
        <p:spPr bwMode="auto">
          <a:xfrm rot="-146905">
            <a:off x="3175000" y="3240088"/>
            <a:ext cx="1674813" cy="3000375"/>
          </a:xfrm>
          <a:custGeom>
            <a:avLst/>
            <a:gdLst>
              <a:gd name="T0" fmla="*/ 204 w 399"/>
              <a:gd name="T1" fmla="*/ 1 h 785"/>
              <a:gd name="T2" fmla="*/ 147 w 399"/>
              <a:gd name="T3" fmla="*/ 26 h 785"/>
              <a:gd name="T4" fmla="*/ 110 w 399"/>
              <a:gd name="T5" fmla="*/ 61 h 785"/>
              <a:gd name="T6" fmla="*/ 77 w 399"/>
              <a:gd name="T7" fmla="*/ 109 h 785"/>
              <a:gd name="T8" fmla="*/ 38 w 399"/>
              <a:gd name="T9" fmla="*/ 195 h 785"/>
              <a:gd name="T10" fmla="*/ 11 w 399"/>
              <a:gd name="T11" fmla="*/ 299 h 785"/>
              <a:gd name="T12" fmla="*/ 1 w 399"/>
              <a:gd name="T13" fmla="*/ 379 h 785"/>
              <a:gd name="T14" fmla="*/ 2 w 399"/>
              <a:gd name="T15" fmla="*/ 494 h 785"/>
              <a:gd name="T16" fmla="*/ 12 w 399"/>
              <a:gd name="T17" fmla="*/ 567 h 785"/>
              <a:gd name="T18" fmla="*/ 39 w 399"/>
              <a:gd name="T19" fmla="*/ 658 h 785"/>
              <a:gd name="T20" fmla="*/ 65 w 399"/>
              <a:gd name="T21" fmla="*/ 709 h 785"/>
              <a:gd name="T22" fmla="*/ 111 w 399"/>
              <a:gd name="T23" fmla="*/ 761 h 785"/>
              <a:gd name="T24" fmla="*/ 150 w 399"/>
              <a:gd name="T25" fmla="*/ 781 h 785"/>
              <a:gd name="T26" fmla="*/ 182 w 399"/>
              <a:gd name="T27" fmla="*/ 785 h 785"/>
              <a:gd name="T28" fmla="*/ 214 w 399"/>
              <a:gd name="T29" fmla="*/ 780 h 785"/>
              <a:gd name="T30" fmla="*/ 254 w 399"/>
              <a:gd name="T31" fmla="*/ 758 h 785"/>
              <a:gd name="T32" fmla="*/ 305 w 399"/>
              <a:gd name="T33" fmla="*/ 703 h 785"/>
              <a:gd name="T34" fmla="*/ 336 w 399"/>
              <a:gd name="T35" fmla="*/ 650 h 785"/>
              <a:gd name="T36" fmla="*/ 371 w 399"/>
              <a:gd name="T37" fmla="*/ 558 h 785"/>
              <a:gd name="T38" fmla="*/ 388 w 399"/>
              <a:gd name="T39" fmla="*/ 483 h 785"/>
              <a:gd name="T40" fmla="*/ 399 w 399"/>
              <a:gd name="T41" fmla="*/ 367 h 785"/>
              <a:gd name="T42" fmla="*/ 392 w 399"/>
              <a:gd name="T43" fmla="*/ 255 h 785"/>
              <a:gd name="T44" fmla="*/ 379 w 399"/>
              <a:gd name="T45" fmla="*/ 186 h 785"/>
              <a:gd name="T46" fmla="*/ 348 w 399"/>
              <a:gd name="T47" fmla="*/ 101 h 785"/>
              <a:gd name="T48" fmla="*/ 319 w 399"/>
              <a:gd name="T49" fmla="*/ 55 h 785"/>
              <a:gd name="T50" fmla="*/ 285 w 399"/>
              <a:gd name="T51" fmla="*/ 22 h 785"/>
              <a:gd name="T52" fmla="*/ 239 w 399"/>
              <a:gd name="T53" fmla="*/ 2 h 785"/>
              <a:gd name="T54" fmla="*/ 216 w 399"/>
              <a:gd name="T55" fmla="*/ 0 h 785"/>
              <a:gd name="T56" fmla="*/ 243 w 399"/>
              <a:gd name="T57" fmla="*/ 19 h 785"/>
              <a:gd name="T58" fmla="*/ 292 w 399"/>
              <a:gd name="T59" fmla="*/ 49 h 785"/>
              <a:gd name="T60" fmla="*/ 333 w 399"/>
              <a:gd name="T61" fmla="*/ 107 h 785"/>
              <a:gd name="T62" fmla="*/ 364 w 399"/>
              <a:gd name="T63" fmla="*/ 192 h 785"/>
              <a:gd name="T64" fmla="*/ 380 w 399"/>
              <a:gd name="T65" fmla="*/ 291 h 785"/>
              <a:gd name="T66" fmla="*/ 381 w 399"/>
              <a:gd name="T67" fmla="*/ 406 h 785"/>
              <a:gd name="T68" fmla="*/ 365 w 399"/>
              <a:gd name="T69" fmla="*/ 517 h 785"/>
              <a:gd name="T70" fmla="*/ 334 w 399"/>
              <a:gd name="T71" fmla="*/ 616 h 785"/>
              <a:gd name="T72" fmla="*/ 292 w 399"/>
              <a:gd name="T73" fmla="*/ 695 h 785"/>
              <a:gd name="T74" fmla="*/ 261 w 399"/>
              <a:gd name="T75" fmla="*/ 732 h 785"/>
              <a:gd name="T76" fmla="*/ 208 w 399"/>
              <a:gd name="T77" fmla="*/ 765 h 785"/>
              <a:gd name="T78" fmla="*/ 172 w 399"/>
              <a:gd name="T79" fmla="*/ 769 h 785"/>
              <a:gd name="T80" fmla="*/ 138 w 399"/>
              <a:gd name="T81" fmla="*/ 759 h 785"/>
              <a:gd name="T82" fmla="*/ 91 w 399"/>
              <a:gd name="T83" fmla="*/ 719 h 785"/>
              <a:gd name="T84" fmla="*/ 54 w 399"/>
              <a:gd name="T85" fmla="*/ 652 h 785"/>
              <a:gd name="T86" fmla="*/ 27 w 399"/>
              <a:gd name="T87" fmla="*/ 561 h 785"/>
              <a:gd name="T88" fmla="*/ 16 w 399"/>
              <a:gd name="T89" fmla="*/ 457 h 785"/>
              <a:gd name="T90" fmla="*/ 21 w 399"/>
              <a:gd name="T91" fmla="*/ 340 h 785"/>
              <a:gd name="T92" fmla="*/ 42 w 399"/>
              <a:gd name="T93" fmla="*/ 234 h 785"/>
              <a:gd name="T94" fmla="*/ 77 w 399"/>
              <a:gd name="T95" fmla="*/ 141 h 785"/>
              <a:gd name="T96" fmla="*/ 107 w 399"/>
              <a:gd name="T97" fmla="*/ 91 h 785"/>
              <a:gd name="T98" fmla="*/ 154 w 399"/>
              <a:gd name="T99" fmla="*/ 41 h 785"/>
              <a:gd name="T100" fmla="*/ 208 w 399"/>
              <a:gd name="T101" fmla="*/ 17 h 785"/>
              <a:gd name="T102" fmla="*/ 216 w 399"/>
              <a:gd name="T103"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92" y="695"/>
                </a:lnTo>
                <a:lnTo>
                  <a:pt x="278" y="713"/>
                </a:lnTo>
                <a:lnTo>
                  <a:pt x="261" y="732"/>
                </a:lnTo>
                <a:lnTo>
                  <a:pt x="245" y="745"/>
                </a:lnTo>
                <a:lnTo>
                  <a:pt x="227" y="756"/>
                </a:lnTo>
                <a:lnTo>
                  <a:pt x="208" y="765"/>
                </a:lnTo>
                <a:lnTo>
                  <a:pt x="190" y="769"/>
                </a:lnTo>
                <a:lnTo>
                  <a:pt x="182" y="769"/>
                </a:lnTo>
                <a:lnTo>
                  <a:pt x="172" y="769"/>
                </a:lnTo>
                <a:lnTo>
                  <a:pt x="156" y="766"/>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nvGrpSpPr>
          <p:cNvPr id="12309" name="Group 22" descr="25%"/>
          <p:cNvGrpSpPr>
            <a:grpSpLocks/>
          </p:cNvGrpSpPr>
          <p:nvPr/>
        </p:nvGrpSpPr>
        <p:grpSpPr bwMode="auto">
          <a:xfrm rot="-146905">
            <a:off x="4610100" y="3197225"/>
            <a:ext cx="617538" cy="409575"/>
            <a:chOff x="2475" y="2500"/>
            <a:chExt cx="147" cy="107"/>
          </a:xfrm>
        </p:grpSpPr>
        <p:sp>
          <p:nvSpPr>
            <p:cNvPr id="243735" name="Freeform 23"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Lst>
              <a:ahLst/>
              <a:cxnLst>
                <a:cxn ang="0">
                  <a:pos x="T0" y="T1"/>
                </a:cxn>
                <a:cxn ang="0">
                  <a:pos x="T2" y="T3"/>
                </a:cxn>
                <a:cxn ang="0">
                  <a:pos x="T4" y="T5"/>
                </a:cxn>
                <a:cxn ang="0">
                  <a:pos x="T6" y="T7"/>
                </a:cxn>
                <a:cxn ang="0">
                  <a:pos x="T8" y="T9"/>
                </a:cxn>
              </a:cxnLst>
              <a:rect l="0" t="0" r="r" b="b"/>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36" name="Freeform 24"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Lst>
              <a:ahLst/>
              <a:cxnLst>
                <a:cxn ang="0">
                  <a:pos x="T0" y="T1"/>
                </a:cxn>
                <a:cxn ang="0">
                  <a:pos x="T2" y="T3"/>
                </a:cxn>
                <a:cxn ang="0">
                  <a:pos x="T4" y="T5"/>
                </a:cxn>
                <a:cxn ang="0">
                  <a:pos x="T6" y="T7"/>
                </a:cxn>
              </a:cxnLst>
              <a:rect l="0" t="0" r="r" b="b"/>
              <a:pathLst>
                <a:path w="70" h="63">
                  <a:moveTo>
                    <a:pt x="37" y="63"/>
                  </a:moveTo>
                  <a:lnTo>
                    <a:pt x="70" y="0"/>
                  </a:lnTo>
                  <a:lnTo>
                    <a:pt x="0" y="11"/>
                  </a:lnTo>
                  <a:lnTo>
                    <a:pt x="37" y="63"/>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0" name="Group 25" descr="25%"/>
          <p:cNvGrpSpPr>
            <a:grpSpLocks/>
          </p:cNvGrpSpPr>
          <p:nvPr/>
        </p:nvGrpSpPr>
        <p:grpSpPr bwMode="auto">
          <a:xfrm rot="-146905">
            <a:off x="3875088" y="2324100"/>
            <a:ext cx="265112" cy="909638"/>
            <a:chOff x="2302" y="2232"/>
            <a:chExt cx="63" cy="238"/>
          </a:xfrm>
        </p:grpSpPr>
        <p:sp>
          <p:nvSpPr>
            <p:cNvPr id="243738" name="Freeform 26"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Lst>
              <a:ahLst/>
              <a:cxnLst>
                <a:cxn ang="0">
                  <a:pos x="T0" y="T1"/>
                </a:cxn>
                <a:cxn ang="0">
                  <a:pos x="T2" y="T3"/>
                </a:cxn>
                <a:cxn ang="0">
                  <a:pos x="T4" y="T5"/>
                </a:cxn>
                <a:cxn ang="0">
                  <a:pos x="T6" y="T7"/>
                </a:cxn>
                <a:cxn ang="0">
                  <a:pos x="T8" y="T9"/>
                </a:cxn>
              </a:cxnLst>
              <a:rect l="0" t="0" r="r" b="b"/>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39" name="Freeform 27"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Lst>
              <a:ahLst/>
              <a:cxnLst>
                <a:cxn ang="0">
                  <a:pos x="T0" y="T1"/>
                </a:cxn>
                <a:cxn ang="0">
                  <a:pos x="T2" y="T3"/>
                </a:cxn>
                <a:cxn ang="0">
                  <a:pos x="T4" y="T5"/>
                </a:cxn>
                <a:cxn ang="0">
                  <a:pos x="T6" y="T7"/>
                </a:cxn>
              </a:cxnLst>
              <a:rect l="0" t="0" r="r" b="b"/>
              <a:pathLst>
                <a:path w="63" h="65">
                  <a:moveTo>
                    <a:pt x="63" y="65"/>
                  </a:moveTo>
                  <a:lnTo>
                    <a:pt x="32" y="0"/>
                  </a:lnTo>
                  <a:lnTo>
                    <a:pt x="0" y="64"/>
                  </a:lnTo>
                  <a:lnTo>
                    <a:pt x="63" y="65"/>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1" name="Group 28" descr="25%"/>
          <p:cNvGrpSpPr>
            <a:grpSpLocks/>
          </p:cNvGrpSpPr>
          <p:nvPr/>
        </p:nvGrpSpPr>
        <p:grpSpPr bwMode="auto">
          <a:xfrm rot="-146905">
            <a:off x="3394075" y="2779713"/>
            <a:ext cx="336550" cy="652462"/>
            <a:chOff x="2184" y="2346"/>
            <a:chExt cx="80" cy="171"/>
          </a:xfrm>
        </p:grpSpPr>
        <p:sp>
          <p:nvSpPr>
            <p:cNvPr id="243741" name="Freeform 29"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Lst>
              <a:ahLst/>
              <a:cxnLst>
                <a:cxn ang="0">
                  <a:pos x="T0" y="T1"/>
                </a:cxn>
                <a:cxn ang="0">
                  <a:pos x="T2" y="T3"/>
                </a:cxn>
                <a:cxn ang="0">
                  <a:pos x="T4" y="T5"/>
                </a:cxn>
                <a:cxn ang="0">
                  <a:pos x="T6" y="T7"/>
                </a:cxn>
                <a:cxn ang="0">
                  <a:pos x="T8" y="T9"/>
                </a:cxn>
              </a:cxnLst>
              <a:rect l="0" t="0" r="r" b="b"/>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42" name="Freeform 30"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Lst>
              <a:ahLst/>
              <a:cxnLst>
                <a:cxn ang="0">
                  <a:pos x="T0" y="T1"/>
                </a:cxn>
                <a:cxn ang="0">
                  <a:pos x="T2" y="T3"/>
                </a:cxn>
                <a:cxn ang="0">
                  <a:pos x="T4" y="T5"/>
                </a:cxn>
                <a:cxn ang="0">
                  <a:pos x="T6" y="T7"/>
                </a:cxn>
              </a:cxnLst>
              <a:rect l="0" t="0" r="r" b="b"/>
              <a:pathLst>
                <a:path w="59" h="72">
                  <a:moveTo>
                    <a:pt x="59" y="49"/>
                  </a:moveTo>
                  <a:lnTo>
                    <a:pt x="6" y="0"/>
                  </a:lnTo>
                  <a:lnTo>
                    <a:pt x="0" y="72"/>
                  </a:lnTo>
                  <a:lnTo>
                    <a:pt x="59" y="49"/>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2" name="Group 31" descr="25%"/>
          <p:cNvGrpSpPr>
            <a:grpSpLocks/>
          </p:cNvGrpSpPr>
          <p:nvPr/>
        </p:nvGrpSpPr>
        <p:grpSpPr bwMode="auto">
          <a:xfrm rot="-146905">
            <a:off x="3090863" y="3287713"/>
            <a:ext cx="469900" cy="388937"/>
            <a:chOff x="2108" y="2476"/>
            <a:chExt cx="112" cy="102"/>
          </a:xfrm>
        </p:grpSpPr>
        <p:sp>
          <p:nvSpPr>
            <p:cNvPr id="243744" name="Freeform 32"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Lst>
              <a:ahLst/>
              <a:cxnLst>
                <a:cxn ang="0">
                  <a:pos x="T0" y="T1"/>
                </a:cxn>
                <a:cxn ang="0">
                  <a:pos x="T2" y="T3"/>
                </a:cxn>
                <a:cxn ang="0">
                  <a:pos x="T4" y="T5"/>
                </a:cxn>
                <a:cxn ang="0">
                  <a:pos x="T6" y="T7"/>
                </a:cxn>
                <a:cxn ang="0">
                  <a:pos x="T8" y="T9"/>
                </a:cxn>
              </a:cxnLst>
              <a:rect l="0" t="0" r="r" b="b"/>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45" name="Freeform 33"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Lst>
              <a:ahLst/>
              <a:cxnLst>
                <a:cxn ang="0">
                  <a:pos x="T0" y="T1"/>
                </a:cxn>
                <a:cxn ang="0">
                  <a:pos x="T2" y="T3"/>
                </a:cxn>
                <a:cxn ang="0">
                  <a:pos x="T4" y="T5"/>
                </a:cxn>
                <a:cxn ang="0">
                  <a:pos x="T6" y="T7"/>
                </a:cxn>
              </a:cxnLst>
              <a:rect l="0" t="0" r="r" b="b"/>
              <a:pathLst>
                <a:path w="69" h="67">
                  <a:moveTo>
                    <a:pt x="69" y="20"/>
                  </a:moveTo>
                  <a:lnTo>
                    <a:pt x="0" y="0"/>
                  </a:lnTo>
                  <a:lnTo>
                    <a:pt x="26" y="67"/>
                  </a:lnTo>
                  <a:lnTo>
                    <a:pt x="69" y="2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3" name="Group 34" descr="25%"/>
          <p:cNvGrpSpPr>
            <a:grpSpLocks/>
          </p:cNvGrpSpPr>
          <p:nvPr/>
        </p:nvGrpSpPr>
        <p:grpSpPr bwMode="auto">
          <a:xfrm rot="-146905">
            <a:off x="3694113" y="3465513"/>
            <a:ext cx="273050" cy="2690812"/>
            <a:chOff x="2238" y="2528"/>
            <a:chExt cx="65" cy="704"/>
          </a:xfrm>
        </p:grpSpPr>
        <p:sp>
          <p:nvSpPr>
            <p:cNvPr id="243747" name="Freeform 35"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Lst>
              <a:ahLst/>
              <a:cxnLst>
                <a:cxn ang="0">
                  <a:pos x="T0" y="T1"/>
                </a:cxn>
                <a:cxn ang="0">
                  <a:pos x="T2" y="T3"/>
                </a:cxn>
                <a:cxn ang="0">
                  <a:pos x="T4" y="T5"/>
                </a:cxn>
                <a:cxn ang="0">
                  <a:pos x="T6" y="T7"/>
                </a:cxn>
                <a:cxn ang="0">
                  <a:pos x="T8" y="T9"/>
                </a:cxn>
              </a:cxnLst>
              <a:rect l="0" t="0" r="r" b="b"/>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48" name="Freeform 36"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Lst>
              <a:ahLst/>
              <a:cxnLst>
                <a:cxn ang="0">
                  <a:pos x="T0" y="T1"/>
                </a:cxn>
                <a:cxn ang="0">
                  <a:pos x="T2" y="T3"/>
                </a:cxn>
                <a:cxn ang="0">
                  <a:pos x="T4" y="T5"/>
                </a:cxn>
                <a:cxn ang="0">
                  <a:pos x="T6" y="T7"/>
                </a:cxn>
              </a:cxnLst>
              <a:rect l="0" t="0" r="r" b="b"/>
              <a:pathLst>
                <a:path w="65" h="64">
                  <a:moveTo>
                    <a:pt x="0" y="0"/>
                  </a:moveTo>
                  <a:lnTo>
                    <a:pt x="32" y="64"/>
                  </a:lnTo>
                  <a:lnTo>
                    <a:pt x="65" y="0"/>
                  </a:lnTo>
                  <a:lnTo>
                    <a:pt x="0"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4" name="Group 37" descr="25%"/>
          <p:cNvGrpSpPr>
            <a:grpSpLocks/>
          </p:cNvGrpSpPr>
          <p:nvPr/>
        </p:nvGrpSpPr>
        <p:grpSpPr bwMode="auto">
          <a:xfrm rot="-146905">
            <a:off x="3873500" y="3525838"/>
            <a:ext cx="241300" cy="2592387"/>
            <a:chOff x="2281" y="2490"/>
            <a:chExt cx="63" cy="734"/>
          </a:xfrm>
        </p:grpSpPr>
        <p:sp>
          <p:nvSpPr>
            <p:cNvPr id="243750" name="Freeform 38" descr="25%"/>
            <p:cNvSpPr>
              <a:spLocks/>
            </p:cNvSpPr>
            <p:nvPr/>
          </p:nvSpPr>
          <p:spPr bwMode="auto">
            <a:xfrm>
              <a:off x="2303"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Lst>
              <a:ahLst/>
              <a:cxnLst>
                <a:cxn ang="0">
                  <a:pos x="T0" y="T1"/>
                </a:cxn>
                <a:cxn ang="0">
                  <a:pos x="T2" y="T3"/>
                </a:cxn>
                <a:cxn ang="0">
                  <a:pos x="T4" y="T5"/>
                </a:cxn>
                <a:cxn ang="0">
                  <a:pos x="T6" y="T7"/>
                </a:cxn>
                <a:cxn ang="0">
                  <a:pos x="T8" y="T9"/>
                </a:cxn>
              </a:cxnLst>
              <a:rect l="0" t="0" r="r" b="b"/>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51" name="Freeform 39"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Lst>
              <a:ahLst/>
              <a:cxnLst>
                <a:cxn ang="0">
                  <a:pos x="T0" y="T1"/>
                </a:cxn>
                <a:cxn ang="0">
                  <a:pos x="T2" y="T3"/>
                </a:cxn>
                <a:cxn ang="0">
                  <a:pos x="T4" y="T5"/>
                </a:cxn>
                <a:cxn ang="0">
                  <a:pos x="T6" y="T7"/>
                </a:cxn>
              </a:cxnLst>
              <a:rect l="0" t="0" r="r" b="b"/>
              <a:pathLst>
                <a:path w="63" h="64">
                  <a:moveTo>
                    <a:pt x="0" y="0"/>
                  </a:moveTo>
                  <a:lnTo>
                    <a:pt x="29" y="64"/>
                  </a:lnTo>
                  <a:lnTo>
                    <a:pt x="63" y="2"/>
                  </a:lnTo>
                  <a:lnTo>
                    <a:pt x="0"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grpSp>
        <p:nvGrpSpPr>
          <p:cNvPr id="12315" name="Group 40" descr="25%"/>
          <p:cNvGrpSpPr>
            <a:grpSpLocks/>
          </p:cNvGrpSpPr>
          <p:nvPr/>
        </p:nvGrpSpPr>
        <p:grpSpPr bwMode="auto">
          <a:xfrm rot="-146905">
            <a:off x="4032250" y="3503613"/>
            <a:ext cx="341313" cy="2574925"/>
            <a:chOff x="2319" y="2510"/>
            <a:chExt cx="81" cy="706"/>
          </a:xfrm>
        </p:grpSpPr>
        <p:sp>
          <p:nvSpPr>
            <p:cNvPr id="243753" name="Freeform 41"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Lst>
              <a:ahLst/>
              <a:cxnLst>
                <a:cxn ang="0">
                  <a:pos x="T0" y="T1"/>
                </a:cxn>
                <a:cxn ang="0">
                  <a:pos x="T2" y="T3"/>
                </a:cxn>
                <a:cxn ang="0">
                  <a:pos x="T4" y="T5"/>
                </a:cxn>
                <a:cxn ang="0">
                  <a:pos x="T6" y="T7"/>
                </a:cxn>
                <a:cxn ang="0">
                  <a:pos x="T8" y="T9"/>
                </a:cxn>
              </a:cxnLst>
              <a:rect l="0" t="0" r="r" b="b"/>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sp>
          <p:nvSpPr>
            <p:cNvPr id="243754" name="Freeform 42"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Lst>
              <a:ahLst/>
              <a:cxnLst>
                <a:cxn ang="0">
                  <a:pos x="T0" y="T1"/>
                </a:cxn>
                <a:cxn ang="0">
                  <a:pos x="T2" y="T3"/>
                </a:cxn>
                <a:cxn ang="0">
                  <a:pos x="T4" y="T5"/>
                </a:cxn>
                <a:cxn ang="0">
                  <a:pos x="T6" y="T7"/>
                </a:cxn>
              </a:cxnLst>
              <a:rect l="0" t="0" r="r" b="b"/>
              <a:pathLst>
                <a:path w="63" h="65">
                  <a:moveTo>
                    <a:pt x="0" y="0"/>
                  </a:moveTo>
                  <a:lnTo>
                    <a:pt x="27" y="65"/>
                  </a:lnTo>
                  <a:lnTo>
                    <a:pt x="63" y="4"/>
                  </a:lnTo>
                  <a:lnTo>
                    <a:pt x="0" y="0"/>
                  </a:lnTo>
                  <a:close/>
                </a:path>
              </a:pathLst>
            </a:custGeom>
            <a:pattFill prst="pct25">
              <a:fgClr>
                <a:schemeClr val="tx2"/>
              </a:fgClr>
              <a:bgClr>
                <a:srgbClr val="FFFFFF"/>
              </a:bgClr>
            </a:pattFill>
            <a:ln w="3175" cmpd="sng">
              <a:solidFill>
                <a:schemeClr val="bg2"/>
              </a:solidFill>
              <a:round/>
              <a:headEnd/>
              <a:tailEnd/>
            </a:ln>
            <a:effectLst/>
            <a:extLs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a:lstStyle/>
            <a:p>
              <a:pPr>
                <a:defRPr/>
              </a:pPr>
              <a:endParaRPr lang="en-US">
                <a:cs typeface="+mn-cs"/>
              </a:endParaRPr>
            </a:p>
          </p:txBody>
        </p:sp>
      </p:grpSp>
      <p:sp>
        <p:nvSpPr>
          <p:cNvPr id="243755" name="Oval 43"/>
          <p:cNvSpPr>
            <a:spLocks noChangeArrowheads="1"/>
          </p:cNvSpPr>
          <p:nvPr/>
        </p:nvSpPr>
        <p:spPr bwMode="auto">
          <a:xfrm>
            <a:off x="4500563" y="3503613"/>
            <a:ext cx="1238250" cy="29845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56" name="Oval 44"/>
          <p:cNvSpPr>
            <a:spLocks noChangeArrowheads="1"/>
          </p:cNvSpPr>
          <p:nvPr/>
        </p:nvSpPr>
        <p:spPr bwMode="auto">
          <a:xfrm rot="1388831">
            <a:off x="3278188" y="1981200"/>
            <a:ext cx="606425" cy="8763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3757" name="Line 4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58" name="Line 4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59" name="Line 4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60" name="Line 4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61" name="Line 49"/>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62" name="Text Box 50"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charset="0"/>
                <a:cs typeface="+mn-cs"/>
              </a:rPr>
              <a:t>Samaria</a:t>
            </a:r>
          </a:p>
        </p:txBody>
      </p:sp>
      <p:sp>
        <p:nvSpPr>
          <p:cNvPr id="243763" name="Text Box 51"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charset="0"/>
                <a:cs typeface="+mn-cs"/>
              </a:rPr>
              <a:t>Galilea</a:t>
            </a:r>
          </a:p>
        </p:txBody>
      </p:sp>
      <p:sp>
        <p:nvSpPr>
          <p:cNvPr id="243764" name="Line 52"/>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3765" name="AutoShape 53"/>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2327" name="Group 54"/>
          <p:cNvGrpSpPr>
            <a:grpSpLocks/>
          </p:cNvGrpSpPr>
          <p:nvPr/>
        </p:nvGrpSpPr>
        <p:grpSpPr bwMode="auto">
          <a:xfrm>
            <a:off x="660400" y="5969000"/>
            <a:ext cx="342900" cy="393700"/>
            <a:chOff x="168" y="3456"/>
            <a:chExt cx="216" cy="248"/>
          </a:xfrm>
        </p:grpSpPr>
        <p:sp>
          <p:nvSpPr>
            <p:cNvPr id="243767" name="Rectangle 55"/>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Helvetica" charset="0"/>
                  <a:cs typeface="+mn-cs"/>
                </a:rPr>
                <a:t>1</a:t>
              </a:r>
            </a:p>
          </p:txBody>
        </p:sp>
        <p:sp>
          <p:nvSpPr>
            <p:cNvPr id="243768" name="AutoShape 5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328" name="Group 57"/>
          <p:cNvGrpSpPr>
            <a:grpSpLocks/>
          </p:cNvGrpSpPr>
          <p:nvPr/>
        </p:nvGrpSpPr>
        <p:grpSpPr bwMode="auto">
          <a:xfrm>
            <a:off x="596900" y="4000500"/>
            <a:ext cx="342900" cy="393700"/>
            <a:chOff x="168" y="3456"/>
            <a:chExt cx="216" cy="248"/>
          </a:xfrm>
        </p:grpSpPr>
        <p:sp>
          <p:nvSpPr>
            <p:cNvPr id="243770" name="Rectangle 58"/>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Helvetica" charset="0"/>
                  <a:cs typeface="+mn-cs"/>
                </a:rPr>
                <a:t>2</a:t>
              </a:r>
            </a:p>
          </p:txBody>
        </p:sp>
        <p:sp>
          <p:nvSpPr>
            <p:cNvPr id="243771" name="AutoShape 5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329" name="Group 60"/>
          <p:cNvGrpSpPr>
            <a:grpSpLocks/>
          </p:cNvGrpSpPr>
          <p:nvPr/>
        </p:nvGrpSpPr>
        <p:grpSpPr bwMode="auto">
          <a:xfrm>
            <a:off x="266700" y="1993900"/>
            <a:ext cx="342900" cy="393700"/>
            <a:chOff x="168" y="3456"/>
            <a:chExt cx="216" cy="248"/>
          </a:xfrm>
        </p:grpSpPr>
        <p:sp>
          <p:nvSpPr>
            <p:cNvPr id="243773" name="Rectangle 61"/>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Helvetica" charset="0"/>
                  <a:cs typeface="+mn-cs"/>
                </a:rPr>
                <a:t>3</a:t>
              </a:r>
            </a:p>
          </p:txBody>
        </p:sp>
        <p:sp>
          <p:nvSpPr>
            <p:cNvPr id="243774" name="AutoShape 6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330" name="Group 63"/>
          <p:cNvGrpSpPr>
            <a:grpSpLocks/>
          </p:cNvGrpSpPr>
          <p:nvPr/>
        </p:nvGrpSpPr>
        <p:grpSpPr bwMode="auto">
          <a:xfrm>
            <a:off x="6756400" y="3810000"/>
            <a:ext cx="342900" cy="393700"/>
            <a:chOff x="168" y="3456"/>
            <a:chExt cx="216" cy="248"/>
          </a:xfrm>
        </p:grpSpPr>
        <p:sp>
          <p:nvSpPr>
            <p:cNvPr id="243776" name="Rectangle 64"/>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Helvetica" charset="0"/>
                  <a:cs typeface="+mn-cs"/>
                </a:rPr>
                <a:t>4</a:t>
              </a:r>
            </a:p>
          </p:txBody>
        </p:sp>
        <p:sp>
          <p:nvSpPr>
            <p:cNvPr id="243777" name="AutoShape 65"/>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2331" name="Group 66"/>
          <p:cNvGrpSpPr>
            <a:grpSpLocks/>
          </p:cNvGrpSpPr>
          <p:nvPr/>
        </p:nvGrpSpPr>
        <p:grpSpPr bwMode="auto">
          <a:xfrm>
            <a:off x="6616700" y="5613400"/>
            <a:ext cx="342900" cy="393700"/>
            <a:chOff x="168" y="3456"/>
            <a:chExt cx="216" cy="248"/>
          </a:xfrm>
        </p:grpSpPr>
        <p:sp>
          <p:nvSpPr>
            <p:cNvPr id="243779" name="Rectangle 67"/>
            <p:cNvSpPr>
              <a:spLocks noChangeArrowheads="1"/>
            </p:cNvSpPr>
            <p:nvPr/>
          </p:nvSpPr>
          <p:spPr bwMode="auto">
            <a:xfrm>
              <a:off x="172" y="34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b="1">
                  <a:latin typeface="Helvetica" charset="0"/>
                  <a:cs typeface="+mn-cs"/>
                </a:rPr>
                <a:t>5</a:t>
              </a:r>
            </a:p>
          </p:txBody>
        </p:sp>
        <p:sp>
          <p:nvSpPr>
            <p:cNvPr id="243780" name="AutoShape 68"/>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43781" name="AutoShape 69"/>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333" name="Rectangle 70"/>
          <p:cNvSpPr>
            <a:spLocks noChangeArrowheads="1"/>
          </p:cNvSpPr>
          <p:nvPr/>
        </p:nvSpPr>
        <p:spPr bwMode="auto">
          <a:xfrm>
            <a:off x="873125" y="7226300"/>
            <a:ext cx="949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Jerusalén</a:t>
            </a:r>
            <a:endParaRPr lang="en-US" sz="1600" b="1" baseline="-25000">
              <a:solidFill>
                <a:srgbClr val="E32434"/>
              </a:solidFill>
              <a:latin typeface="Arial" charset="0"/>
            </a:endParaRPr>
          </a:p>
        </p:txBody>
      </p:sp>
      <p:sp>
        <p:nvSpPr>
          <p:cNvPr id="12334" name="Rectangle 71"/>
          <p:cNvSpPr>
            <a:spLocks noChangeArrowheads="1"/>
          </p:cNvSpPr>
          <p:nvPr/>
        </p:nvSpPr>
        <p:spPr bwMode="auto">
          <a:xfrm>
            <a:off x="896938" y="4710113"/>
            <a:ext cx="790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Samaria</a:t>
            </a:r>
            <a:endParaRPr lang="en-US" sz="1600" b="1" baseline="-25000">
              <a:solidFill>
                <a:srgbClr val="E32434"/>
              </a:solidFill>
              <a:latin typeface="Arial" charset="0"/>
            </a:endParaRPr>
          </a:p>
        </p:txBody>
      </p:sp>
      <p:sp>
        <p:nvSpPr>
          <p:cNvPr id="12335" name="Rectangle 72"/>
          <p:cNvSpPr>
            <a:spLocks noChangeArrowheads="1"/>
          </p:cNvSpPr>
          <p:nvPr/>
        </p:nvSpPr>
        <p:spPr bwMode="auto">
          <a:xfrm>
            <a:off x="1106488" y="2390775"/>
            <a:ext cx="1117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Capernaúm</a:t>
            </a:r>
            <a:endParaRPr lang="en-US" sz="1600" b="1" baseline="-25000">
              <a:solidFill>
                <a:srgbClr val="E32434"/>
              </a:solidFill>
              <a:latin typeface="Arial" charset="0"/>
            </a:endParaRPr>
          </a:p>
        </p:txBody>
      </p:sp>
      <p:sp>
        <p:nvSpPr>
          <p:cNvPr id="12336" name="Rectangle 73"/>
          <p:cNvSpPr>
            <a:spLocks noChangeArrowheads="1"/>
          </p:cNvSpPr>
          <p:nvPr/>
        </p:nvSpPr>
        <p:spPr bwMode="auto">
          <a:xfrm>
            <a:off x="6137275" y="4805363"/>
            <a:ext cx="554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Perea</a:t>
            </a:r>
            <a:endParaRPr lang="en-US" sz="1600" b="1" baseline="-25000">
              <a:solidFill>
                <a:srgbClr val="E32434"/>
              </a:solidFill>
              <a:latin typeface="Arial" charset="0"/>
            </a:endParaRPr>
          </a:p>
        </p:txBody>
      </p:sp>
      <p:sp>
        <p:nvSpPr>
          <p:cNvPr id="12337" name="Rectangle 74"/>
          <p:cNvSpPr>
            <a:spLocks noChangeArrowheads="1"/>
          </p:cNvSpPr>
          <p:nvPr/>
        </p:nvSpPr>
        <p:spPr bwMode="auto">
          <a:xfrm>
            <a:off x="5805488" y="6573838"/>
            <a:ext cx="9493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Jerusalén</a:t>
            </a:r>
            <a:endParaRPr lang="en-US" sz="1600" b="1" baseline="-25000">
              <a:solidFill>
                <a:srgbClr val="E32434"/>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290513" y="2022475"/>
            <a:ext cx="68103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57" name="Rectangle 21"/>
          <p:cNvSpPr>
            <a:spLocks noChangeArrowheads="1"/>
          </p:cNvSpPr>
          <p:nvPr/>
        </p:nvSpPr>
        <p:spPr bwMode="auto">
          <a:xfrm>
            <a:off x="4668838" y="2108200"/>
            <a:ext cx="2582862" cy="163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4739" name="Text Box 3"/>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08</a:t>
            </a:r>
          </a:p>
        </p:txBody>
      </p:sp>
      <p:sp>
        <p:nvSpPr>
          <p:cNvPr id="244740" name="Text Box 4"/>
          <p:cNvSpPr txBox="1">
            <a:spLocks noChangeArrowheads="1"/>
          </p:cNvSpPr>
          <p:nvPr/>
        </p:nvSpPr>
        <p:spPr bwMode="auto">
          <a:xfrm>
            <a:off x="411163" y="1225550"/>
            <a:ext cx="6754812" cy="822325"/>
          </a:xfrm>
          <a:prstGeom prst="rect">
            <a:avLst/>
          </a:prstGeom>
          <a:noFill/>
          <a:ln>
            <a:noFill/>
          </a:ln>
          <a:effectLst>
            <a:outerShdw blurRad="63500" dist="38099" dir="2700000"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400" b="1" i="1">
                <a:latin typeface="Arial" charset="0"/>
                <a:cs typeface="+mn-cs"/>
              </a:rPr>
              <a:t>Hacer un tejido mental con la cronología y la trama de la Biblia</a:t>
            </a:r>
          </a:p>
        </p:txBody>
      </p:sp>
      <p:sp>
        <p:nvSpPr>
          <p:cNvPr id="244741" name="Rectangle 5"/>
          <p:cNvSpPr>
            <a:spLocks noChangeArrowheads="1"/>
          </p:cNvSpPr>
          <p:nvPr/>
        </p:nvSpPr>
        <p:spPr bwMode="auto">
          <a:xfrm>
            <a:off x="755650" y="7445375"/>
            <a:ext cx="6502400" cy="704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4742" name="Text Box 6"/>
          <p:cNvSpPr txBox="1">
            <a:spLocks noChangeArrowheads="1"/>
          </p:cNvSpPr>
          <p:nvPr/>
        </p:nvSpPr>
        <p:spPr bwMode="auto">
          <a:xfrm>
            <a:off x="222250" y="7250113"/>
            <a:ext cx="7105650" cy="1570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400" b="1" baseline="-25000" dirty="0">
                <a:latin typeface="Arial" charset="0"/>
                <a:cs typeface="+mn-cs"/>
              </a:rPr>
              <a:t>La cronología bíblica progresa a medida que las promesa de Abraham: 	        </a:t>
            </a:r>
          </a:p>
          <a:p>
            <a:pPr>
              <a:defRPr/>
            </a:pPr>
            <a:r>
              <a:rPr lang="es-ES" sz="2400" b="1" baseline="-25000" dirty="0">
                <a:latin typeface="Arial" charset="0"/>
                <a:cs typeface="+mn-cs"/>
              </a:rPr>
              <a:t> • El llamado y el pacto </a:t>
            </a:r>
            <a:r>
              <a:rPr lang="es-ES" sz="2400" b="1" baseline="-25000" dirty="0" err="1">
                <a:latin typeface="Arial" charset="0"/>
                <a:cs typeface="+mn-cs"/>
              </a:rPr>
              <a:t>abrahámico</a:t>
            </a:r>
            <a:r>
              <a:rPr lang="es-ES" sz="2400" b="1" baseline="-25000" dirty="0">
                <a:latin typeface="Arial" charset="0"/>
                <a:cs typeface="+mn-cs"/>
              </a:rPr>
              <a:t>  de Génesis 12 y 15,                                                </a:t>
            </a:r>
          </a:p>
          <a:p>
            <a:pPr>
              <a:defRPr/>
            </a:pPr>
            <a:r>
              <a:rPr lang="es-ES" sz="2400" b="1" baseline="-25000" dirty="0">
                <a:latin typeface="Arial" charset="0"/>
                <a:cs typeface="+mn-cs"/>
              </a:rPr>
              <a:t>	• El pacto de la tierra  (Palestino) de Deuteronomio 30,</a:t>
            </a:r>
          </a:p>
          <a:p>
            <a:pPr>
              <a:defRPr/>
            </a:pPr>
            <a:r>
              <a:rPr lang="es-ES" sz="2400" b="1" baseline="-25000" dirty="0">
                <a:latin typeface="Arial" charset="0"/>
                <a:cs typeface="+mn-cs"/>
              </a:rPr>
              <a:t>                       • El pacto davídico  2 S 7 y </a:t>
            </a:r>
          </a:p>
          <a:p>
            <a:pPr>
              <a:defRPr/>
            </a:pPr>
            <a:r>
              <a:rPr lang="es-ES" sz="2400" b="1" baseline="-25000" dirty="0">
                <a:latin typeface="Arial" charset="0"/>
                <a:cs typeface="+mn-cs"/>
              </a:rPr>
              <a:t>                                • El nuevo pacto de Jeremías 31</a:t>
            </a:r>
          </a:p>
        </p:txBody>
      </p:sp>
      <p:sp>
        <p:nvSpPr>
          <p:cNvPr id="244743" name="Rectangle 7"/>
          <p:cNvSpPr>
            <a:spLocks noChangeArrowheads="1"/>
          </p:cNvSpPr>
          <p:nvPr/>
        </p:nvSpPr>
        <p:spPr bwMode="auto">
          <a:xfrm>
            <a:off x="4203700" y="5815013"/>
            <a:ext cx="573088" cy="411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4744" name="Text Box 8"/>
          <p:cNvSpPr txBox="1">
            <a:spLocks noChangeArrowheads="1"/>
          </p:cNvSpPr>
          <p:nvPr/>
        </p:nvSpPr>
        <p:spPr bwMode="auto">
          <a:xfrm>
            <a:off x="1195388" y="4095750"/>
            <a:ext cx="9255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1">
                <a:latin typeface="Arial" charset="0"/>
                <a:cs typeface="+mn-cs"/>
              </a:rPr>
              <a:t>Pacto abrahámico</a:t>
            </a:r>
            <a:endParaRPr lang="en-US" sz="800" b="1">
              <a:latin typeface="Arial" charset="0"/>
              <a:cs typeface="+mn-cs"/>
            </a:endParaRPr>
          </a:p>
        </p:txBody>
      </p:sp>
      <p:sp>
        <p:nvSpPr>
          <p:cNvPr id="244745" name="Text Box 9"/>
          <p:cNvSpPr txBox="1">
            <a:spLocks noChangeArrowheads="1"/>
          </p:cNvSpPr>
          <p:nvPr/>
        </p:nvSpPr>
        <p:spPr bwMode="auto">
          <a:xfrm>
            <a:off x="3659188" y="5402263"/>
            <a:ext cx="8445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900" b="1">
                <a:latin typeface="Arial" charset="0"/>
                <a:cs typeface="+mn-cs"/>
              </a:rPr>
              <a:t>Pacto davídico</a:t>
            </a:r>
            <a:endParaRPr lang="en-US" sz="700" b="1">
              <a:latin typeface="Arial" charset="0"/>
              <a:cs typeface="+mn-cs"/>
            </a:endParaRPr>
          </a:p>
        </p:txBody>
      </p:sp>
      <p:sp>
        <p:nvSpPr>
          <p:cNvPr id="244746" name="Text Box 10"/>
          <p:cNvSpPr txBox="1">
            <a:spLocks noChangeArrowheads="1"/>
          </p:cNvSpPr>
          <p:nvPr/>
        </p:nvSpPr>
        <p:spPr bwMode="auto">
          <a:xfrm>
            <a:off x="4032250" y="6086475"/>
            <a:ext cx="9096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1">
                <a:latin typeface="Arial" charset="0"/>
                <a:cs typeface="+mn-cs"/>
              </a:rPr>
              <a:t>Nuevo pacto</a:t>
            </a:r>
            <a:endParaRPr lang="en-US" sz="800" b="1">
              <a:latin typeface="Arial" charset="0"/>
              <a:cs typeface="+mn-cs"/>
            </a:endParaRPr>
          </a:p>
        </p:txBody>
      </p:sp>
      <p:sp>
        <p:nvSpPr>
          <p:cNvPr id="244747" name="Text Box 11"/>
          <p:cNvSpPr txBox="1">
            <a:spLocks noChangeArrowheads="1"/>
          </p:cNvSpPr>
          <p:nvPr/>
        </p:nvSpPr>
        <p:spPr bwMode="auto">
          <a:xfrm>
            <a:off x="2474913" y="4792663"/>
            <a:ext cx="815975"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Pacto de la tierra</a:t>
            </a:r>
            <a:endParaRPr lang="en-US" sz="800" b="1">
              <a:latin typeface="Arial" charset="0"/>
              <a:cs typeface="+mn-cs"/>
            </a:endParaRPr>
          </a:p>
        </p:txBody>
      </p:sp>
      <p:sp>
        <p:nvSpPr>
          <p:cNvPr id="244748" name="Rectangle 12"/>
          <p:cNvSpPr>
            <a:spLocks noChangeArrowheads="1"/>
          </p:cNvSpPr>
          <p:nvPr/>
        </p:nvSpPr>
        <p:spPr bwMode="auto">
          <a:xfrm>
            <a:off x="1582738" y="2198688"/>
            <a:ext cx="1806575" cy="48736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200" b="1" i="1">
                <a:latin typeface="Arial" charset="0"/>
                <a:cs typeface="+mn-cs"/>
              </a:rPr>
              <a:t> C  7  S  J</a:t>
            </a:r>
            <a:endParaRPr lang="en-US" sz="4400" i="1">
              <a:latin typeface="Arial" charset="0"/>
              <a:cs typeface="+mn-cs"/>
            </a:endParaRPr>
          </a:p>
        </p:txBody>
      </p:sp>
      <p:sp>
        <p:nvSpPr>
          <p:cNvPr id="244749" name="Line 13"/>
          <p:cNvSpPr>
            <a:spLocks noChangeShapeType="1"/>
          </p:cNvSpPr>
          <p:nvPr/>
        </p:nvSpPr>
        <p:spPr bwMode="auto">
          <a:xfrm>
            <a:off x="2271713" y="2446338"/>
            <a:ext cx="1666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4750" name="Rectangle 14"/>
          <p:cNvSpPr>
            <a:spLocks noChangeArrowheads="1"/>
          </p:cNvSpPr>
          <p:nvPr/>
        </p:nvSpPr>
        <p:spPr bwMode="auto">
          <a:xfrm rot="17945350">
            <a:off x="6069807" y="2818606"/>
            <a:ext cx="1716088"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cielo nuevo y tierra nueva</a:t>
            </a:r>
            <a:endParaRPr lang="en-US">
              <a:cs typeface="+mn-cs"/>
            </a:endParaRPr>
          </a:p>
        </p:txBody>
      </p:sp>
      <p:sp>
        <p:nvSpPr>
          <p:cNvPr id="244751" name="Rectangle 15"/>
          <p:cNvSpPr>
            <a:spLocks noChangeArrowheads="1"/>
          </p:cNvSpPr>
          <p:nvPr/>
        </p:nvSpPr>
        <p:spPr bwMode="auto">
          <a:xfrm rot="17945350">
            <a:off x="5622925" y="2811463"/>
            <a:ext cx="1831975"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Jucio del gran trono blanco</a:t>
            </a:r>
            <a:endParaRPr lang="en-US">
              <a:cs typeface="+mn-cs"/>
            </a:endParaRPr>
          </a:p>
        </p:txBody>
      </p:sp>
      <p:sp>
        <p:nvSpPr>
          <p:cNvPr id="244752" name="Rectangle 16"/>
          <p:cNvSpPr>
            <a:spLocks noChangeArrowheads="1"/>
          </p:cNvSpPr>
          <p:nvPr/>
        </p:nvSpPr>
        <p:spPr bwMode="auto">
          <a:xfrm rot="17945350">
            <a:off x="5245101" y="2820987"/>
            <a:ext cx="1746250"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Reinado terrenal de Cristo</a:t>
            </a:r>
            <a:endParaRPr lang="en-US">
              <a:cs typeface="+mn-cs"/>
            </a:endParaRPr>
          </a:p>
        </p:txBody>
      </p:sp>
      <p:sp>
        <p:nvSpPr>
          <p:cNvPr id="244753" name="Rectangle 17"/>
          <p:cNvSpPr>
            <a:spLocks noChangeArrowheads="1"/>
          </p:cNvSpPr>
          <p:nvPr/>
        </p:nvSpPr>
        <p:spPr bwMode="auto">
          <a:xfrm rot="17945350">
            <a:off x="4956176" y="3067050"/>
            <a:ext cx="1257300"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La segunda venida</a:t>
            </a:r>
            <a:endParaRPr lang="en-US">
              <a:cs typeface="+mn-cs"/>
            </a:endParaRPr>
          </a:p>
        </p:txBody>
      </p:sp>
      <p:sp>
        <p:nvSpPr>
          <p:cNvPr id="244754" name="Rectangle 18"/>
          <p:cNvSpPr>
            <a:spLocks noChangeArrowheads="1"/>
          </p:cNvSpPr>
          <p:nvPr/>
        </p:nvSpPr>
        <p:spPr bwMode="auto">
          <a:xfrm rot="17945350">
            <a:off x="4326732" y="2777331"/>
            <a:ext cx="2065338"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 Cena de las bodas del cordero</a:t>
            </a: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198"/>
          <p:cNvGrpSpPr>
            <a:grpSpLocks/>
          </p:cNvGrpSpPr>
          <p:nvPr/>
        </p:nvGrpSpPr>
        <p:grpSpPr bwMode="auto">
          <a:xfrm>
            <a:off x="4887913" y="4440238"/>
            <a:ext cx="536575" cy="601662"/>
            <a:chOff x="4392613" y="4364038"/>
            <a:chExt cx="536575" cy="601662"/>
          </a:xfrm>
        </p:grpSpPr>
        <p:pic>
          <p:nvPicPr>
            <p:cNvPr id="14558"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59"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78530" name="Line 2"/>
          <p:cNvSpPr>
            <a:spLocks noChangeShapeType="1"/>
          </p:cNvSpPr>
          <p:nvPr/>
        </p:nvSpPr>
        <p:spPr bwMode="auto">
          <a:xfrm>
            <a:off x="4848225" y="1493838"/>
            <a:ext cx="8080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31" name="Rectangle 3"/>
          <p:cNvSpPr>
            <a:spLocks noChangeArrowheads="1"/>
          </p:cNvSpPr>
          <p:nvPr/>
        </p:nvSpPr>
        <p:spPr bwMode="auto">
          <a:xfrm>
            <a:off x="2281238" y="1905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32" name="Text Box 4"/>
          <p:cNvSpPr txBox="1">
            <a:spLocks noChangeArrowheads="1"/>
          </p:cNvSpPr>
          <p:nvPr/>
        </p:nvSpPr>
        <p:spPr bwMode="auto">
          <a:xfrm>
            <a:off x="7165975" y="82550"/>
            <a:ext cx="2841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2955" tIns="51477" rIns="102955" bIns="51477" anchor="ctr">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200" smtClean="0">
                <a:solidFill>
                  <a:srgbClr val="FFA27C"/>
                </a:solidFill>
                <a:latin typeface="B VAG Rounded Bold" charset="0"/>
                <a:cs typeface="+mn-cs"/>
              </a:rPr>
              <a:t> </a:t>
            </a:r>
          </a:p>
        </p:txBody>
      </p:sp>
      <p:sp>
        <p:nvSpPr>
          <p:cNvPr id="278533" name="Rectangle 5"/>
          <p:cNvSpPr>
            <a:spLocks noChangeArrowheads="1"/>
          </p:cNvSpPr>
          <p:nvPr/>
        </p:nvSpPr>
        <p:spPr bwMode="auto">
          <a:xfrm>
            <a:off x="1917700" y="6046788"/>
            <a:ext cx="920750" cy="269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1100" b="1">
              <a:solidFill>
                <a:srgbClr val="000000"/>
              </a:solidFill>
              <a:latin typeface="Chicago" charset="0"/>
              <a:cs typeface="+mn-cs"/>
            </a:endParaRPr>
          </a:p>
        </p:txBody>
      </p:sp>
      <p:sp>
        <p:nvSpPr>
          <p:cNvPr id="278534" name="AutoShape 6"/>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35" name="Rectangle 7"/>
          <p:cNvSpPr>
            <a:spLocks noChangeArrowheads="1"/>
          </p:cNvSpPr>
          <p:nvPr/>
        </p:nvSpPr>
        <p:spPr bwMode="auto">
          <a:xfrm>
            <a:off x="538163" y="3487738"/>
            <a:ext cx="1047750" cy="133667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36" name="Line 8"/>
          <p:cNvSpPr>
            <a:spLocks noChangeShapeType="1"/>
          </p:cNvSpPr>
          <p:nvPr/>
        </p:nvSpPr>
        <p:spPr bwMode="auto">
          <a:xfrm flipV="1">
            <a:off x="547688" y="34813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37" name="Line 9"/>
          <p:cNvSpPr>
            <a:spLocks noChangeShapeType="1"/>
          </p:cNvSpPr>
          <p:nvPr/>
        </p:nvSpPr>
        <p:spPr bwMode="auto">
          <a:xfrm flipV="1">
            <a:off x="768350" y="3478213"/>
            <a:ext cx="56991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38" name="Line 10"/>
          <p:cNvSpPr>
            <a:spLocks noChangeShapeType="1"/>
          </p:cNvSpPr>
          <p:nvPr/>
        </p:nvSpPr>
        <p:spPr bwMode="auto">
          <a:xfrm>
            <a:off x="579438" y="47371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39" name="Line 11"/>
          <p:cNvSpPr>
            <a:spLocks noChangeShapeType="1"/>
          </p:cNvSpPr>
          <p:nvPr/>
        </p:nvSpPr>
        <p:spPr bwMode="auto">
          <a:xfrm>
            <a:off x="577850" y="38354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0" name="Line 12"/>
          <p:cNvSpPr>
            <a:spLocks noChangeShapeType="1"/>
          </p:cNvSpPr>
          <p:nvPr/>
        </p:nvSpPr>
        <p:spPr bwMode="auto">
          <a:xfrm>
            <a:off x="579438" y="45561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1" name="Line 13"/>
          <p:cNvSpPr>
            <a:spLocks noChangeShapeType="1"/>
          </p:cNvSpPr>
          <p:nvPr/>
        </p:nvSpPr>
        <p:spPr bwMode="auto">
          <a:xfrm>
            <a:off x="579438" y="42021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2" name="Line 14"/>
          <p:cNvSpPr>
            <a:spLocks noChangeShapeType="1"/>
          </p:cNvSpPr>
          <p:nvPr/>
        </p:nvSpPr>
        <p:spPr bwMode="auto">
          <a:xfrm flipV="1">
            <a:off x="577850" y="43719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3" name="Line 15"/>
          <p:cNvSpPr>
            <a:spLocks noChangeShapeType="1"/>
          </p:cNvSpPr>
          <p:nvPr/>
        </p:nvSpPr>
        <p:spPr bwMode="auto">
          <a:xfrm flipV="1">
            <a:off x="577850" y="4016375"/>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4" name="Line 16"/>
          <p:cNvSpPr>
            <a:spLocks noChangeShapeType="1"/>
          </p:cNvSpPr>
          <p:nvPr/>
        </p:nvSpPr>
        <p:spPr bwMode="auto">
          <a:xfrm>
            <a:off x="577850" y="36576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sp>
        <p:nvSpPr>
          <p:cNvPr id="278545" name="AutoShape 17"/>
          <p:cNvSpPr>
            <a:spLocks noChangeArrowheads="1"/>
          </p:cNvSpPr>
          <p:nvPr/>
        </p:nvSpPr>
        <p:spPr bwMode="auto">
          <a:xfrm>
            <a:off x="1873250" y="3844925"/>
            <a:ext cx="765175" cy="931863"/>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48" name="AutoShape 20"/>
          <p:cNvSpPr>
            <a:spLocks noChangeArrowheads="1"/>
          </p:cNvSpPr>
          <p:nvPr/>
        </p:nvSpPr>
        <p:spPr bwMode="auto">
          <a:xfrm>
            <a:off x="1879600" y="3813175"/>
            <a:ext cx="806450" cy="110172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49" name="Rectangle 21"/>
          <p:cNvSpPr>
            <a:spLocks noChangeArrowheads="1"/>
          </p:cNvSpPr>
          <p:nvPr/>
        </p:nvSpPr>
        <p:spPr bwMode="auto">
          <a:xfrm>
            <a:off x="1879600" y="3952875"/>
            <a:ext cx="1047750" cy="97631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0" name="Line 22"/>
          <p:cNvSpPr>
            <a:spLocks noChangeShapeType="1"/>
          </p:cNvSpPr>
          <p:nvPr/>
        </p:nvSpPr>
        <p:spPr bwMode="auto">
          <a:xfrm flipV="1">
            <a:off x="1890713" y="3952875"/>
            <a:ext cx="569912"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1" name="Line 23"/>
          <p:cNvSpPr>
            <a:spLocks noChangeShapeType="1"/>
          </p:cNvSpPr>
          <p:nvPr/>
        </p:nvSpPr>
        <p:spPr bwMode="auto">
          <a:xfrm flipV="1">
            <a:off x="2111375" y="3962400"/>
            <a:ext cx="56991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2" name="Line 24"/>
          <p:cNvSpPr>
            <a:spLocks noChangeShapeType="1"/>
          </p:cNvSpPr>
          <p:nvPr/>
        </p:nvSpPr>
        <p:spPr bwMode="auto">
          <a:xfrm>
            <a:off x="1919288" y="43068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3" name="Line 25"/>
          <p:cNvSpPr>
            <a:spLocks noChangeShapeType="1"/>
          </p:cNvSpPr>
          <p:nvPr/>
        </p:nvSpPr>
        <p:spPr bwMode="auto">
          <a:xfrm>
            <a:off x="1920875" y="46736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4" name="Line 26"/>
          <p:cNvSpPr>
            <a:spLocks noChangeShapeType="1"/>
          </p:cNvSpPr>
          <p:nvPr/>
        </p:nvSpPr>
        <p:spPr bwMode="auto">
          <a:xfrm flipV="1">
            <a:off x="1919288" y="48418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5" name="Line 27"/>
          <p:cNvSpPr>
            <a:spLocks noChangeShapeType="1"/>
          </p:cNvSpPr>
          <p:nvPr/>
        </p:nvSpPr>
        <p:spPr bwMode="auto">
          <a:xfrm flipV="1">
            <a:off x="1919288" y="4489450"/>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6" name="Line 28"/>
          <p:cNvSpPr>
            <a:spLocks noChangeShapeType="1"/>
          </p:cNvSpPr>
          <p:nvPr/>
        </p:nvSpPr>
        <p:spPr bwMode="auto">
          <a:xfrm>
            <a:off x="1919288" y="41275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a:defRPr/>
            </a:pPr>
            <a:endParaRPr lang="en-US">
              <a:cs typeface="+mn-cs"/>
            </a:endParaRPr>
          </a:p>
        </p:txBody>
      </p:sp>
      <p:sp>
        <p:nvSpPr>
          <p:cNvPr id="278557" name="AutoShape 29"/>
          <p:cNvSpPr>
            <a:spLocks noChangeArrowheads="1"/>
          </p:cNvSpPr>
          <p:nvPr/>
        </p:nvSpPr>
        <p:spPr bwMode="auto">
          <a:xfrm>
            <a:off x="3243263" y="3779838"/>
            <a:ext cx="804862" cy="5080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58" name="Freeform 30"/>
          <p:cNvSpPr>
            <a:spLocks/>
          </p:cNvSpPr>
          <p:nvPr/>
        </p:nvSpPr>
        <p:spPr bwMode="auto">
          <a:xfrm>
            <a:off x="3894138" y="3940175"/>
            <a:ext cx="225425"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8559" name="Rectangle 31"/>
          <p:cNvSpPr>
            <a:spLocks noChangeArrowheads="1"/>
          </p:cNvSpPr>
          <p:nvPr/>
        </p:nvSpPr>
        <p:spPr bwMode="auto">
          <a:xfrm>
            <a:off x="3335338" y="4029075"/>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78560" name="Rectangle 32"/>
          <p:cNvSpPr>
            <a:spLocks noChangeArrowheads="1"/>
          </p:cNvSpPr>
          <p:nvPr/>
        </p:nvSpPr>
        <p:spPr bwMode="auto">
          <a:xfrm>
            <a:off x="3243263" y="3930650"/>
            <a:ext cx="1047750" cy="42862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61" name="Line 33"/>
          <p:cNvSpPr>
            <a:spLocks noChangeShapeType="1"/>
          </p:cNvSpPr>
          <p:nvPr/>
        </p:nvSpPr>
        <p:spPr bwMode="auto">
          <a:xfrm flipV="1">
            <a:off x="3254375" y="391795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62" name="Line 34"/>
          <p:cNvSpPr>
            <a:spLocks noChangeShapeType="1"/>
          </p:cNvSpPr>
          <p:nvPr/>
        </p:nvSpPr>
        <p:spPr bwMode="auto">
          <a:xfrm>
            <a:off x="3487738" y="3924300"/>
            <a:ext cx="555625" cy="6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63" name="Line 35"/>
          <p:cNvSpPr>
            <a:spLocks noChangeShapeType="1"/>
          </p:cNvSpPr>
          <p:nvPr/>
        </p:nvSpPr>
        <p:spPr bwMode="auto">
          <a:xfrm>
            <a:off x="3289300" y="42719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64" name="Line 36"/>
          <p:cNvSpPr>
            <a:spLocks noChangeShapeType="1"/>
          </p:cNvSpPr>
          <p:nvPr/>
        </p:nvSpPr>
        <p:spPr bwMode="auto">
          <a:xfrm>
            <a:off x="3289300" y="409575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66" name="AutoShape 38"/>
          <p:cNvSpPr>
            <a:spLocks noChangeArrowheads="1"/>
          </p:cNvSpPr>
          <p:nvPr/>
        </p:nvSpPr>
        <p:spPr bwMode="auto">
          <a:xfrm>
            <a:off x="4633913" y="3159125"/>
            <a:ext cx="771525" cy="346075"/>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67" name="Rectangle 39"/>
          <p:cNvSpPr>
            <a:spLocks noChangeArrowheads="1"/>
          </p:cNvSpPr>
          <p:nvPr/>
        </p:nvSpPr>
        <p:spPr bwMode="auto">
          <a:xfrm>
            <a:off x="4781550" y="3362325"/>
            <a:ext cx="22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14713" tIns="56351" rIns="114713" bIns="56351">
            <a:spAutoFit/>
          </a:bodyPr>
          <a:lstStyle/>
          <a:p>
            <a:pPr defTabSz="1028700">
              <a:defRPr/>
            </a:pPr>
            <a:endParaRPr lang="es-MX" sz="1100" b="1">
              <a:solidFill>
                <a:srgbClr val="000000"/>
              </a:solidFill>
              <a:latin typeface="Helvetica" charset="0"/>
              <a:cs typeface="+mn-cs"/>
            </a:endParaRPr>
          </a:p>
        </p:txBody>
      </p:sp>
      <p:sp>
        <p:nvSpPr>
          <p:cNvPr id="278569" name="AutoShape 41"/>
          <p:cNvSpPr>
            <a:spLocks noChangeArrowheads="1"/>
          </p:cNvSpPr>
          <p:nvPr/>
        </p:nvSpPr>
        <p:spPr bwMode="auto">
          <a:xfrm>
            <a:off x="4613275" y="3155950"/>
            <a:ext cx="811213" cy="588963"/>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4713" tIns="56351" rIns="114713" bIns="56351">
            <a:spAutoFit/>
          </a:bodyPr>
          <a:lstStyle/>
          <a:p>
            <a:pPr algn="ctr" defTabSz="1028700">
              <a:defRPr/>
            </a:pPr>
            <a:endParaRPr lang="es-MX" sz="2700">
              <a:latin typeface="Times" charset="0"/>
              <a:cs typeface="+mn-cs"/>
            </a:endParaRPr>
          </a:p>
        </p:txBody>
      </p:sp>
      <p:sp>
        <p:nvSpPr>
          <p:cNvPr id="278570" name="Rectangle 42"/>
          <p:cNvSpPr>
            <a:spLocks noChangeArrowheads="1"/>
          </p:cNvSpPr>
          <p:nvPr/>
        </p:nvSpPr>
        <p:spPr bwMode="auto">
          <a:xfrm>
            <a:off x="4611688" y="3322638"/>
            <a:ext cx="1047750" cy="11477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1" name="Line 43"/>
          <p:cNvSpPr>
            <a:spLocks noChangeShapeType="1"/>
          </p:cNvSpPr>
          <p:nvPr/>
        </p:nvSpPr>
        <p:spPr bwMode="auto">
          <a:xfrm flipV="1">
            <a:off x="4624388" y="3316288"/>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2" name="Line 44"/>
          <p:cNvSpPr>
            <a:spLocks noChangeShapeType="1"/>
          </p:cNvSpPr>
          <p:nvPr/>
        </p:nvSpPr>
        <p:spPr bwMode="auto">
          <a:xfrm flipV="1">
            <a:off x="4852988" y="331470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3" name="Line 45"/>
          <p:cNvSpPr>
            <a:spLocks noChangeShapeType="1"/>
          </p:cNvSpPr>
          <p:nvPr/>
        </p:nvSpPr>
        <p:spPr bwMode="auto">
          <a:xfrm>
            <a:off x="4649788" y="36623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4" name="Line 46"/>
          <p:cNvSpPr>
            <a:spLocks noChangeShapeType="1"/>
          </p:cNvSpPr>
          <p:nvPr/>
        </p:nvSpPr>
        <p:spPr bwMode="auto">
          <a:xfrm>
            <a:off x="4651375" y="438308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5" name="Line 47"/>
          <p:cNvSpPr>
            <a:spLocks noChangeShapeType="1"/>
          </p:cNvSpPr>
          <p:nvPr/>
        </p:nvSpPr>
        <p:spPr bwMode="auto">
          <a:xfrm>
            <a:off x="4651375" y="40306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6" name="Line 48"/>
          <p:cNvSpPr>
            <a:spLocks noChangeShapeType="1"/>
          </p:cNvSpPr>
          <p:nvPr/>
        </p:nvSpPr>
        <p:spPr bwMode="auto">
          <a:xfrm flipV="1">
            <a:off x="4649788" y="420052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7" name="Line 49"/>
          <p:cNvSpPr>
            <a:spLocks noChangeShapeType="1"/>
          </p:cNvSpPr>
          <p:nvPr/>
        </p:nvSpPr>
        <p:spPr bwMode="auto">
          <a:xfrm flipV="1">
            <a:off x="4649788" y="3846513"/>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8" name="Line 50"/>
          <p:cNvSpPr>
            <a:spLocks noChangeShapeType="1"/>
          </p:cNvSpPr>
          <p:nvPr/>
        </p:nvSpPr>
        <p:spPr bwMode="auto">
          <a:xfrm>
            <a:off x="4649788" y="348615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78579" name="AutoShape 51"/>
          <p:cNvSpPr>
            <a:spLocks noChangeArrowheads="1"/>
          </p:cNvSpPr>
          <p:nvPr/>
        </p:nvSpPr>
        <p:spPr bwMode="auto">
          <a:xfrm>
            <a:off x="5964238" y="3754438"/>
            <a:ext cx="803275" cy="4508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2955" tIns="51477" rIns="102955" bIns="51477" anchor="ctr"/>
          <a:lstStyle/>
          <a:p>
            <a:pPr algn="ctr" defTabSz="1028700">
              <a:defRPr/>
            </a:pPr>
            <a:endParaRPr lang="es-MX" sz="2700">
              <a:latin typeface="Times" charset="0"/>
              <a:cs typeface="+mn-cs"/>
            </a:endParaRPr>
          </a:p>
        </p:txBody>
      </p:sp>
      <p:sp>
        <p:nvSpPr>
          <p:cNvPr id="278580" name="Freeform 52"/>
          <p:cNvSpPr>
            <a:spLocks/>
          </p:cNvSpPr>
          <p:nvPr/>
        </p:nvSpPr>
        <p:spPr bwMode="auto">
          <a:xfrm>
            <a:off x="6619875" y="3860800"/>
            <a:ext cx="227013" cy="82550"/>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8581" name="AutoShape 53"/>
          <p:cNvSpPr>
            <a:spLocks noChangeArrowheads="1"/>
          </p:cNvSpPr>
          <p:nvPr/>
        </p:nvSpPr>
        <p:spPr bwMode="auto">
          <a:xfrm>
            <a:off x="6003925" y="3765550"/>
            <a:ext cx="725488" cy="298450"/>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2" name="Rectangle 54"/>
          <p:cNvSpPr>
            <a:spLocks noChangeArrowheads="1"/>
          </p:cNvSpPr>
          <p:nvPr/>
        </p:nvSpPr>
        <p:spPr bwMode="auto">
          <a:xfrm>
            <a:off x="6083300" y="3930650"/>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78583" name="Rectangle 55"/>
          <p:cNvSpPr>
            <a:spLocks noChangeArrowheads="1"/>
          </p:cNvSpPr>
          <p:nvPr/>
        </p:nvSpPr>
        <p:spPr bwMode="auto">
          <a:xfrm>
            <a:off x="5991225" y="4122738"/>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78584" name="Rectangle 56"/>
          <p:cNvSpPr>
            <a:spLocks noChangeArrowheads="1"/>
          </p:cNvSpPr>
          <p:nvPr/>
        </p:nvSpPr>
        <p:spPr bwMode="auto">
          <a:xfrm>
            <a:off x="5959475" y="3897313"/>
            <a:ext cx="1047750" cy="43338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5" name="Line 57"/>
          <p:cNvSpPr>
            <a:spLocks noChangeShapeType="1"/>
          </p:cNvSpPr>
          <p:nvPr/>
        </p:nvSpPr>
        <p:spPr bwMode="auto">
          <a:xfrm flipV="1">
            <a:off x="5978525" y="38846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6" name="Line 58"/>
          <p:cNvSpPr>
            <a:spLocks noChangeShapeType="1"/>
          </p:cNvSpPr>
          <p:nvPr/>
        </p:nvSpPr>
        <p:spPr bwMode="auto">
          <a:xfrm flipV="1">
            <a:off x="6199188" y="38877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7" name="Line 59"/>
          <p:cNvSpPr>
            <a:spLocks noChangeShapeType="1"/>
          </p:cNvSpPr>
          <p:nvPr/>
        </p:nvSpPr>
        <p:spPr bwMode="auto">
          <a:xfrm>
            <a:off x="6011863" y="42402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8" name="Line 60"/>
          <p:cNvSpPr>
            <a:spLocks noChangeShapeType="1"/>
          </p:cNvSpPr>
          <p:nvPr/>
        </p:nvSpPr>
        <p:spPr bwMode="auto">
          <a:xfrm>
            <a:off x="6011863" y="406241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89" name="AutoShape 61"/>
          <p:cNvSpPr>
            <a:spLocks noChangeArrowheads="1"/>
          </p:cNvSpPr>
          <p:nvPr/>
        </p:nvSpPr>
        <p:spPr bwMode="auto">
          <a:xfrm>
            <a:off x="5970588" y="6145213"/>
            <a:ext cx="801687" cy="112712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0" name="Rectangle 62"/>
          <p:cNvSpPr>
            <a:spLocks noChangeArrowheads="1"/>
          </p:cNvSpPr>
          <p:nvPr/>
        </p:nvSpPr>
        <p:spPr bwMode="auto">
          <a:xfrm>
            <a:off x="5967413" y="6297613"/>
            <a:ext cx="1047750" cy="132397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1" name="Line 63"/>
          <p:cNvSpPr>
            <a:spLocks noChangeShapeType="1"/>
          </p:cNvSpPr>
          <p:nvPr/>
        </p:nvSpPr>
        <p:spPr bwMode="auto">
          <a:xfrm flipV="1">
            <a:off x="5983288" y="6291263"/>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2" name="Line 64"/>
          <p:cNvSpPr>
            <a:spLocks noChangeShapeType="1"/>
          </p:cNvSpPr>
          <p:nvPr/>
        </p:nvSpPr>
        <p:spPr bwMode="auto">
          <a:xfrm flipV="1">
            <a:off x="6191250" y="62880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3" name="Line 65"/>
          <p:cNvSpPr>
            <a:spLocks noChangeShapeType="1"/>
          </p:cNvSpPr>
          <p:nvPr/>
        </p:nvSpPr>
        <p:spPr bwMode="auto">
          <a:xfrm>
            <a:off x="6011863" y="663098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4" name="Line 66"/>
          <p:cNvSpPr>
            <a:spLocks noChangeShapeType="1"/>
          </p:cNvSpPr>
          <p:nvPr/>
        </p:nvSpPr>
        <p:spPr bwMode="auto">
          <a:xfrm>
            <a:off x="6007100" y="73517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5" name="Line 67"/>
          <p:cNvSpPr>
            <a:spLocks noChangeShapeType="1"/>
          </p:cNvSpPr>
          <p:nvPr/>
        </p:nvSpPr>
        <p:spPr bwMode="auto">
          <a:xfrm>
            <a:off x="6007100" y="753427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6" name="Line 68"/>
          <p:cNvSpPr>
            <a:spLocks noChangeShapeType="1"/>
          </p:cNvSpPr>
          <p:nvPr/>
        </p:nvSpPr>
        <p:spPr bwMode="auto">
          <a:xfrm>
            <a:off x="6013450" y="699770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7" name="Line 69"/>
          <p:cNvSpPr>
            <a:spLocks noChangeShapeType="1"/>
          </p:cNvSpPr>
          <p:nvPr/>
        </p:nvSpPr>
        <p:spPr bwMode="auto">
          <a:xfrm flipV="1">
            <a:off x="6011863" y="7169150"/>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8" name="Line 70"/>
          <p:cNvSpPr>
            <a:spLocks noChangeShapeType="1"/>
          </p:cNvSpPr>
          <p:nvPr/>
        </p:nvSpPr>
        <p:spPr bwMode="auto">
          <a:xfrm flipV="1">
            <a:off x="6011863" y="6813550"/>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599" name="Line 71"/>
          <p:cNvSpPr>
            <a:spLocks noChangeShapeType="1"/>
          </p:cNvSpPr>
          <p:nvPr/>
        </p:nvSpPr>
        <p:spPr bwMode="auto">
          <a:xfrm>
            <a:off x="6013450" y="645318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0" name="AutoShape 72"/>
          <p:cNvSpPr>
            <a:spLocks noChangeArrowheads="1"/>
          </p:cNvSpPr>
          <p:nvPr/>
        </p:nvSpPr>
        <p:spPr bwMode="auto">
          <a:xfrm>
            <a:off x="4624388" y="6557963"/>
            <a:ext cx="803275" cy="35718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1" name="Line 73"/>
          <p:cNvSpPr>
            <a:spLocks noChangeShapeType="1"/>
          </p:cNvSpPr>
          <p:nvPr/>
        </p:nvSpPr>
        <p:spPr bwMode="auto">
          <a:xfrm flipV="1">
            <a:off x="4630738" y="6697663"/>
            <a:ext cx="569912"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2" name="Line 74"/>
          <p:cNvSpPr>
            <a:spLocks noChangeShapeType="1"/>
          </p:cNvSpPr>
          <p:nvPr/>
        </p:nvSpPr>
        <p:spPr bwMode="auto">
          <a:xfrm flipV="1">
            <a:off x="4837113" y="670242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3" name="Line 75"/>
          <p:cNvSpPr>
            <a:spLocks noChangeShapeType="1"/>
          </p:cNvSpPr>
          <p:nvPr/>
        </p:nvSpPr>
        <p:spPr bwMode="auto">
          <a:xfrm>
            <a:off x="4660900" y="7045325"/>
            <a:ext cx="962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4" name="Line 76"/>
          <p:cNvSpPr>
            <a:spLocks noChangeShapeType="1"/>
          </p:cNvSpPr>
          <p:nvPr/>
        </p:nvSpPr>
        <p:spPr bwMode="auto">
          <a:xfrm>
            <a:off x="4660900" y="68722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5" name="Rectangle 77"/>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6" name="Line 78"/>
          <p:cNvSpPr>
            <a:spLocks noChangeShapeType="1"/>
          </p:cNvSpPr>
          <p:nvPr/>
        </p:nvSpPr>
        <p:spPr bwMode="auto">
          <a:xfrm flipV="1">
            <a:off x="4627563" y="670877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7" name="Line 79"/>
          <p:cNvSpPr>
            <a:spLocks noChangeShapeType="1"/>
          </p:cNvSpPr>
          <p:nvPr/>
        </p:nvSpPr>
        <p:spPr bwMode="auto">
          <a:xfrm flipV="1">
            <a:off x="4849813" y="6716713"/>
            <a:ext cx="5651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8" name="Line 80"/>
          <p:cNvSpPr>
            <a:spLocks noChangeShapeType="1"/>
          </p:cNvSpPr>
          <p:nvPr/>
        </p:nvSpPr>
        <p:spPr bwMode="auto">
          <a:xfrm>
            <a:off x="4694238" y="70500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09" name="Line 81"/>
          <p:cNvSpPr>
            <a:spLocks noChangeShapeType="1"/>
          </p:cNvSpPr>
          <p:nvPr/>
        </p:nvSpPr>
        <p:spPr bwMode="auto">
          <a:xfrm>
            <a:off x="4686300" y="68738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10" name="Rectangle 82"/>
          <p:cNvSpPr>
            <a:spLocks noChangeArrowheads="1"/>
          </p:cNvSpPr>
          <p:nvPr/>
        </p:nvSpPr>
        <p:spPr bwMode="auto">
          <a:xfrm>
            <a:off x="1854200" y="6932613"/>
            <a:ext cx="1335088" cy="2238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800" b="1">
              <a:solidFill>
                <a:srgbClr val="000000"/>
              </a:solidFill>
              <a:latin typeface="Helvetica" charset="0"/>
              <a:cs typeface="+mn-cs"/>
            </a:endParaRPr>
          </a:p>
        </p:txBody>
      </p:sp>
      <p:sp>
        <p:nvSpPr>
          <p:cNvPr id="278611" name="Rectangle 83"/>
          <p:cNvSpPr>
            <a:spLocks noChangeArrowheads="1"/>
          </p:cNvSpPr>
          <p:nvPr/>
        </p:nvSpPr>
        <p:spPr bwMode="auto">
          <a:xfrm>
            <a:off x="1854200" y="6932613"/>
            <a:ext cx="1335088" cy="2238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800" b="1">
              <a:solidFill>
                <a:srgbClr val="000000"/>
              </a:solidFill>
              <a:latin typeface="Helvetica" charset="0"/>
              <a:cs typeface="+mn-cs"/>
            </a:endParaRPr>
          </a:p>
        </p:txBody>
      </p:sp>
      <p:sp>
        <p:nvSpPr>
          <p:cNvPr id="278613" name="Rectangle 85"/>
          <p:cNvSpPr>
            <a:spLocks noChangeArrowheads="1"/>
          </p:cNvSpPr>
          <p:nvPr/>
        </p:nvSpPr>
        <p:spPr bwMode="auto">
          <a:xfrm>
            <a:off x="2028825" y="5837238"/>
            <a:ext cx="190500" cy="139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4" name="AutoShape 86"/>
          <p:cNvSpPr>
            <a:spLocks noChangeArrowheads="1"/>
          </p:cNvSpPr>
          <p:nvPr/>
        </p:nvSpPr>
        <p:spPr bwMode="auto">
          <a:xfrm>
            <a:off x="1895475" y="6115050"/>
            <a:ext cx="803275" cy="112712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5" name="Rectangle 87"/>
          <p:cNvSpPr>
            <a:spLocks noChangeArrowheads="1"/>
          </p:cNvSpPr>
          <p:nvPr/>
        </p:nvSpPr>
        <p:spPr bwMode="auto">
          <a:xfrm>
            <a:off x="1895475" y="6265863"/>
            <a:ext cx="1047750" cy="169545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6" name="Line 88"/>
          <p:cNvSpPr>
            <a:spLocks noChangeShapeType="1"/>
          </p:cNvSpPr>
          <p:nvPr/>
        </p:nvSpPr>
        <p:spPr bwMode="auto">
          <a:xfrm flipV="1">
            <a:off x="1905000" y="62722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7" name="Line 89"/>
          <p:cNvSpPr>
            <a:spLocks noChangeShapeType="1"/>
          </p:cNvSpPr>
          <p:nvPr/>
        </p:nvSpPr>
        <p:spPr bwMode="auto">
          <a:xfrm flipV="1">
            <a:off x="2125663" y="6283325"/>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8" name="Line 90"/>
          <p:cNvSpPr>
            <a:spLocks noChangeShapeType="1"/>
          </p:cNvSpPr>
          <p:nvPr/>
        </p:nvSpPr>
        <p:spPr bwMode="auto">
          <a:xfrm>
            <a:off x="1933575" y="659606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19" name="Line 91"/>
          <p:cNvSpPr>
            <a:spLocks noChangeShapeType="1"/>
          </p:cNvSpPr>
          <p:nvPr/>
        </p:nvSpPr>
        <p:spPr bwMode="auto">
          <a:xfrm>
            <a:off x="1927225" y="7318375"/>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0" name="Line 92"/>
          <p:cNvSpPr>
            <a:spLocks noChangeShapeType="1"/>
          </p:cNvSpPr>
          <p:nvPr/>
        </p:nvSpPr>
        <p:spPr bwMode="auto">
          <a:xfrm>
            <a:off x="1927225" y="7500938"/>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1" name="Line 93"/>
          <p:cNvSpPr>
            <a:spLocks noChangeShapeType="1"/>
          </p:cNvSpPr>
          <p:nvPr/>
        </p:nvSpPr>
        <p:spPr bwMode="auto">
          <a:xfrm>
            <a:off x="1933575" y="76850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2" name="Line 94"/>
          <p:cNvSpPr>
            <a:spLocks noChangeShapeType="1"/>
          </p:cNvSpPr>
          <p:nvPr/>
        </p:nvSpPr>
        <p:spPr bwMode="auto">
          <a:xfrm>
            <a:off x="1935163" y="78676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3" name="Line 95"/>
          <p:cNvSpPr>
            <a:spLocks noChangeShapeType="1"/>
          </p:cNvSpPr>
          <p:nvPr/>
        </p:nvSpPr>
        <p:spPr bwMode="auto">
          <a:xfrm>
            <a:off x="1935163" y="696277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4" name="Line 96"/>
          <p:cNvSpPr>
            <a:spLocks noChangeShapeType="1"/>
          </p:cNvSpPr>
          <p:nvPr/>
        </p:nvSpPr>
        <p:spPr bwMode="auto">
          <a:xfrm flipV="1">
            <a:off x="1933575" y="713422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5" name="Line 97"/>
          <p:cNvSpPr>
            <a:spLocks noChangeShapeType="1"/>
          </p:cNvSpPr>
          <p:nvPr/>
        </p:nvSpPr>
        <p:spPr bwMode="auto">
          <a:xfrm flipV="1">
            <a:off x="1933575" y="6778625"/>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6" name="Line 98"/>
          <p:cNvSpPr>
            <a:spLocks noChangeShapeType="1"/>
          </p:cNvSpPr>
          <p:nvPr/>
        </p:nvSpPr>
        <p:spPr bwMode="auto">
          <a:xfrm>
            <a:off x="1935163" y="64182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7" name="Line 99"/>
          <p:cNvSpPr>
            <a:spLocks noChangeShapeType="1"/>
          </p:cNvSpPr>
          <p:nvPr/>
        </p:nvSpPr>
        <p:spPr bwMode="auto">
          <a:xfrm>
            <a:off x="2420938" y="6672263"/>
            <a:ext cx="0" cy="1260475"/>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29" name="Rectangle 101"/>
          <p:cNvSpPr>
            <a:spLocks noChangeArrowheads="1"/>
          </p:cNvSpPr>
          <p:nvPr/>
        </p:nvSpPr>
        <p:spPr bwMode="auto">
          <a:xfrm>
            <a:off x="2657475" y="5842000"/>
            <a:ext cx="190500" cy="139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defRPr/>
            </a:pPr>
            <a:endParaRPr lang="en-US">
              <a:cs typeface="+mn-cs"/>
            </a:endParaRPr>
          </a:p>
        </p:txBody>
      </p:sp>
      <p:sp>
        <p:nvSpPr>
          <p:cNvPr id="278630" name="AutoShape 102"/>
          <p:cNvSpPr>
            <a:spLocks noChangeArrowheads="1"/>
          </p:cNvSpPr>
          <p:nvPr/>
        </p:nvSpPr>
        <p:spPr bwMode="auto">
          <a:xfrm>
            <a:off x="508000" y="6564313"/>
            <a:ext cx="803275" cy="49530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1" name="Rectangle 103"/>
          <p:cNvSpPr>
            <a:spLocks noChangeArrowheads="1"/>
          </p:cNvSpPr>
          <p:nvPr/>
        </p:nvSpPr>
        <p:spPr bwMode="auto">
          <a:xfrm>
            <a:off x="504825" y="6724650"/>
            <a:ext cx="1047750" cy="42545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2" name="Line 104"/>
          <p:cNvSpPr>
            <a:spLocks noChangeShapeType="1"/>
          </p:cNvSpPr>
          <p:nvPr/>
        </p:nvSpPr>
        <p:spPr bwMode="auto">
          <a:xfrm flipV="1">
            <a:off x="517525" y="6718300"/>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3" name="Line 105"/>
          <p:cNvSpPr>
            <a:spLocks noChangeShapeType="1"/>
          </p:cNvSpPr>
          <p:nvPr/>
        </p:nvSpPr>
        <p:spPr bwMode="auto">
          <a:xfrm flipV="1">
            <a:off x="731838" y="6742113"/>
            <a:ext cx="5651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4" name="Line 106"/>
          <p:cNvSpPr>
            <a:spLocks noChangeShapeType="1"/>
          </p:cNvSpPr>
          <p:nvPr/>
        </p:nvSpPr>
        <p:spPr bwMode="auto">
          <a:xfrm>
            <a:off x="544513" y="70437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5" name="Line 107"/>
          <p:cNvSpPr>
            <a:spLocks noChangeShapeType="1"/>
          </p:cNvSpPr>
          <p:nvPr/>
        </p:nvSpPr>
        <p:spPr bwMode="auto">
          <a:xfrm>
            <a:off x="538163" y="68691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6" name="AutoShape 108"/>
          <p:cNvSpPr>
            <a:spLocks noChangeArrowheads="1"/>
          </p:cNvSpPr>
          <p:nvPr/>
        </p:nvSpPr>
        <p:spPr bwMode="auto">
          <a:xfrm>
            <a:off x="3279775" y="6407150"/>
            <a:ext cx="804863" cy="68738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7" name="Rectangle 109"/>
          <p:cNvSpPr>
            <a:spLocks noChangeArrowheads="1"/>
          </p:cNvSpPr>
          <p:nvPr/>
        </p:nvSpPr>
        <p:spPr bwMode="auto">
          <a:xfrm>
            <a:off x="3278188" y="6557963"/>
            <a:ext cx="1047750" cy="78581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8" name="Line 110"/>
          <p:cNvSpPr>
            <a:spLocks noChangeShapeType="1"/>
          </p:cNvSpPr>
          <p:nvPr/>
        </p:nvSpPr>
        <p:spPr bwMode="auto">
          <a:xfrm flipV="1">
            <a:off x="3298825" y="6534150"/>
            <a:ext cx="5651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39" name="Line 111"/>
          <p:cNvSpPr>
            <a:spLocks noChangeShapeType="1"/>
          </p:cNvSpPr>
          <p:nvPr/>
        </p:nvSpPr>
        <p:spPr bwMode="auto">
          <a:xfrm flipV="1">
            <a:off x="3503613" y="654685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0" name="Rectangle 112"/>
          <p:cNvSpPr>
            <a:spLocks noChangeArrowheads="1"/>
          </p:cNvSpPr>
          <p:nvPr/>
        </p:nvSpPr>
        <p:spPr bwMode="auto">
          <a:xfrm>
            <a:off x="3322638" y="6394450"/>
            <a:ext cx="920750" cy="269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1100" b="1">
              <a:solidFill>
                <a:srgbClr val="000000"/>
              </a:solidFill>
              <a:latin typeface="Chicago" charset="0"/>
              <a:cs typeface="+mn-cs"/>
            </a:endParaRPr>
          </a:p>
        </p:txBody>
      </p:sp>
      <p:sp>
        <p:nvSpPr>
          <p:cNvPr id="278641" name="Line 113"/>
          <p:cNvSpPr>
            <a:spLocks noChangeShapeType="1"/>
          </p:cNvSpPr>
          <p:nvPr/>
        </p:nvSpPr>
        <p:spPr bwMode="auto">
          <a:xfrm>
            <a:off x="3314700" y="68945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2" name="Line 114"/>
          <p:cNvSpPr>
            <a:spLocks noChangeShapeType="1"/>
          </p:cNvSpPr>
          <p:nvPr/>
        </p:nvSpPr>
        <p:spPr bwMode="auto">
          <a:xfrm>
            <a:off x="3316288" y="67183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3" name="Rectangle 115"/>
          <p:cNvSpPr>
            <a:spLocks noChangeArrowheads="1"/>
          </p:cNvSpPr>
          <p:nvPr/>
        </p:nvSpPr>
        <p:spPr bwMode="auto">
          <a:xfrm>
            <a:off x="3348038" y="7072313"/>
            <a:ext cx="914400" cy="28416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algn="ctr" defTabSz="1028700">
              <a:defRPr/>
            </a:pPr>
            <a:endParaRPr lang="es-MX" sz="1200" b="1">
              <a:solidFill>
                <a:srgbClr val="000000"/>
              </a:solidFill>
              <a:latin typeface="Helvetica" charset="0"/>
              <a:cs typeface="+mn-cs"/>
            </a:endParaRPr>
          </a:p>
        </p:txBody>
      </p:sp>
      <p:sp>
        <p:nvSpPr>
          <p:cNvPr id="278644" name="Line 116"/>
          <p:cNvSpPr>
            <a:spLocks noChangeShapeType="1"/>
          </p:cNvSpPr>
          <p:nvPr/>
        </p:nvSpPr>
        <p:spPr bwMode="auto">
          <a:xfrm>
            <a:off x="3316288" y="72659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5" name="Line 117"/>
          <p:cNvSpPr>
            <a:spLocks noChangeShapeType="1"/>
          </p:cNvSpPr>
          <p:nvPr/>
        </p:nvSpPr>
        <p:spPr bwMode="auto">
          <a:xfrm flipV="1">
            <a:off x="3314700" y="7078663"/>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6" name="Text Box 118"/>
          <p:cNvSpPr txBox="1">
            <a:spLocks noChangeArrowheads="1"/>
          </p:cNvSpPr>
          <p:nvPr/>
        </p:nvSpPr>
        <p:spPr bwMode="auto">
          <a:xfrm>
            <a:off x="671513" y="8280400"/>
            <a:ext cx="612775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2955" tIns="51477" rIns="102955" bIns="51477">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3200" i="1" smtClean="0">
                <a:latin typeface="Arial Black" charset="0"/>
                <a:cs typeface="+mn-cs"/>
              </a:rPr>
              <a:t>Lado de las preguntas</a:t>
            </a:r>
          </a:p>
        </p:txBody>
      </p:sp>
      <p:sp>
        <p:nvSpPr>
          <p:cNvPr id="278647" name="Rectangle 119"/>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8" name="Line 120"/>
          <p:cNvSpPr>
            <a:spLocks noChangeShapeType="1"/>
          </p:cNvSpPr>
          <p:nvPr/>
        </p:nvSpPr>
        <p:spPr bwMode="auto">
          <a:xfrm>
            <a:off x="1712913" y="2698750"/>
            <a:ext cx="0" cy="550068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49" name="Line 121"/>
          <p:cNvSpPr>
            <a:spLocks noChangeShapeType="1"/>
          </p:cNvSpPr>
          <p:nvPr/>
        </p:nvSpPr>
        <p:spPr bwMode="auto">
          <a:xfrm>
            <a:off x="3092450" y="2701925"/>
            <a:ext cx="0" cy="552132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50" name="Line 122"/>
          <p:cNvSpPr>
            <a:spLocks noChangeShapeType="1"/>
          </p:cNvSpPr>
          <p:nvPr/>
        </p:nvSpPr>
        <p:spPr bwMode="auto">
          <a:xfrm>
            <a:off x="4457700" y="2693988"/>
            <a:ext cx="0" cy="55181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51" name="Line 123"/>
          <p:cNvSpPr>
            <a:spLocks noChangeShapeType="1"/>
          </p:cNvSpPr>
          <p:nvPr/>
        </p:nvSpPr>
        <p:spPr bwMode="auto">
          <a:xfrm>
            <a:off x="5818188" y="2698750"/>
            <a:ext cx="0" cy="554037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8652" name="Text Box 124"/>
          <p:cNvSpPr txBox="1">
            <a:spLocks noChangeArrowheads="1"/>
          </p:cNvSpPr>
          <p:nvPr/>
        </p:nvSpPr>
        <p:spPr bwMode="auto">
          <a:xfrm>
            <a:off x="6594475" y="125413"/>
            <a:ext cx="9493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900" b="1" smtClean="0">
                <a:latin typeface="Comic Sans MS" charset="0"/>
                <a:cs typeface="+mn-cs"/>
              </a:rPr>
              <a:t>09a</a:t>
            </a:r>
          </a:p>
        </p:txBody>
      </p:sp>
      <p:grpSp>
        <p:nvGrpSpPr>
          <p:cNvPr id="14455" name="Group 125"/>
          <p:cNvGrpSpPr>
            <a:grpSpLocks/>
          </p:cNvGrpSpPr>
          <p:nvPr/>
        </p:nvGrpSpPr>
        <p:grpSpPr bwMode="auto">
          <a:xfrm>
            <a:off x="153988" y="7902575"/>
            <a:ext cx="7264400" cy="733425"/>
            <a:chOff x="88" y="4824"/>
            <a:chExt cx="4160" cy="447"/>
          </a:xfrm>
        </p:grpSpPr>
        <p:grpSp>
          <p:nvGrpSpPr>
            <p:cNvPr id="14543" name="Group 126"/>
            <p:cNvGrpSpPr>
              <a:grpSpLocks/>
            </p:cNvGrpSpPr>
            <p:nvPr/>
          </p:nvGrpSpPr>
          <p:grpSpPr bwMode="auto">
            <a:xfrm>
              <a:off x="88" y="4824"/>
              <a:ext cx="1034" cy="443"/>
              <a:chOff x="82" y="4811"/>
              <a:chExt cx="1034" cy="443"/>
            </a:xfrm>
          </p:grpSpPr>
          <p:sp>
            <p:nvSpPr>
              <p:cNvPr id="278655" name="Text Box 127"/>
              <p:cNvSpPr txBox="1">
                <a:spLocks noChangeArrowheads="1"/>
              </p:cNvSpPr>
              <p:nvPr/>
            </p:nvSpPr>
            <p:spPr bwMode="auto">
              <a:xfrm>
                <a:off x="82" y="4844"/>
                <a:ext cx="981"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57" name="Text Box 128"/>
              <p:cNvSpPr txBox="1">
                <a:spLocks noChangeArrowheads="1"/>
              </p:cNvSpPr>
              <p:nvPr/>
            </p:nvSpPr>
            <p:spPr bwMode="auto">
              <a:xfrm>
                <a:off x="772" y="4811"/>
                <a:ext cx="344" cy="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44" name="Group 129"/>
            <p:cNvGrpSpPr>
              <a:grpSpLocks/>
            </p:cNvGrpSpPr>
            <p:nvPr/>
          </p:nvGrpSpPr>
          <p:grpSpPr bwMode="auto">
            <a:xfrm>
              <a:off x="870" y="4828"/>
              <a:ext cx="1033" cy="443"/>
              <a:chOff x="82" y="4811"/>
              <a:chExt cx="1033" cy="443"/>
            </a:xfrm>
          </p:grpSpPr>
          <p:sp>
            <p:nvSpPr>
              <p:cNvPr id="278658" name="Text Box 130"/>
              <p:cNvSpPr txBox="1">
                <a:spLocks noChangeArrowheads="1"/>
              </p:cNvSpPr>
              <p:nvPr/>
            </p:nvSpPr>
            <p:spPr bwMode="auto">
              <a:xfrm>
                <a:off x="82" y="4844"/>
                <a:ext cx="983"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55" name="Text Box 131"/>
              <p:cNvSpPr txBox="1">
                <a:spLocks noChangeArrowheads="1"/>
              </p:cNvSpPr>
              <p:nvPr/>
            </p:nvSpPr>
            <p:spPr bwMode="auto">
              <a:xfrm>
                <a:off x="772" y="4811"/>
                <a:ext cx="343" cy="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45" name="Group 132"/>
            <p:cNvGrpSpPr>
              <a:grpSpLocks/>
            </p:cNvGrpSpPr>
            <p:nvPr/>
          </p:nvGrpSpPr>
          <p:grpSpPr bwMode="auto">
            <a:xfrm>
              <a:off x="2442" y="4825"/>
              <a:ext cx="1034" cy="443"/>
              <a:chOff x="82" y="4811"/>
              <a:chExt cx="1034" cy="443"/>
            </a:xfrm>
          </p:grpSpPr>
          <p:sp>
            <p:nvSpPr>
              <p:cNvPr id="278661" name="Text Box 133"/>
              <p:cNvSpPr txBox="1">
                <a:spLocks noChangeArrowheads="1"/>
              </p:cNvSpPr>
              <p:nvPr/>
            </p:nvSpPr>
            <p:spPr bwMode="auto">
              <a:xfrm>
                <a:off x="82" y="4844"/>
                <a:ext cx="983"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53" name="Text Box 134"/>
              <p:cNvSpPr txBox="1">
                <a:spLocks noChangeArrowheads="1"/>
              </p:cNvSpPr>
              <p:nvPr/>
            </p:nvSpPr>
            <p:spPr bwMode="auto">
              <a:xfrm>
                <a:off x="772" y="4811"/>
                <a:ext cx="344" cy="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46" name="Group 135"/>
            <p:cNvGrpSpPr>
              <a:grpSpLocks/>
            </p:cNvGrpSpPr>
            <p:nvPr/>
          </p:nvGrpSpPr>
          <p:grpSpPr bwMode="auto">
            <a:xfrm>
              <a:off x="1665" y="4826"/>
              <a:ext cx="1034" cy="443"/>
              <a:chOff x="82" y="4811"/>
              <a:chExt cx="1034" cy="443"/>
            </a:xfrm>
          </p:grpSpPr>
          <p:sp>
            <p:nvSpPr>
              <p:cNvPr id="278664" name="Text Box 136"/>
              <p:cNvSpPr txBox="1">
                <a:spLocks noChangeArrowheads="1"/>
              </p:cNvSpPr>
              <p:nvPr/>
            </p:nvSpPr>
            <p:spPr bwMode="auto">
              <a:xfrm>
                <a:off x="82" y="4844"/>
                <a:ext cx="981"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51" name="Text Box 137"/>
              <p:cNvSpPr txBox="1">
                <a:spLocks noChangeArrowheads="1"/>
              </p:cNvSpPr>
              <p:nvPr/>
            </p:nvSpPr>
            <p:spPr bwMode="auto">
              <a:xfrm>
                <a:off x="772" y="4811"/>
                <a:ext cx="344" cy="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47" name="Group 138"/>
            <p:cNvGrpSpPr>
              <a:grpSpLocks/>
            </p:cNvGrpSpPr>
            <p:nvPr/>
          </p:nvGrpSpPr>
          <p:grpSpPr bwMode="auto">
            <a:xfrm>
              <a:off x="3214" y="4826"/>
              <a:ext cx="1034" cy="443"/>
              <a:chOff x="82" y="4811"/>
              <a:chExt cx="1034" cy="443"/>
            </a:xfrm>
          </p:grpSpPr>
          <p:sp>
            <p:nvSpPr>
              <p:cNvPr id="278667" name="Text Box 139"/>
              <p:cNvSpPr txBox="1">
                <a:spLocks noChangeArrowheads="1"/>
              </p:cNvSpPr>
              <p:nvPr/>
            </p:nvSpPr>
            <p:spPr bwMode="auto">
              <a:xfrm>
                <a:off x="82" y="4844"/>
                <a:ext cx="981" cy="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49" name="Text Box 140"/>
              <p:cNvSpPr txBox="1">
                <a:spLocks noChangeArrowheads="1"/>
              </p:cNvSpPr>
              <p:nvPr/>
            </p:nvSpPr>
            <p:spPr bwMode="auto">
              <a:xfrm>
                <a:off x="772" y="4811"/>
                <a:ext cx="344" cy="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sp>
        <p:nvSpPr>
          <p:cNvPr id="278669" name="Rectangle 141"/>
          <p:cNvSpPr>
            <a:spLocks noChangeArrowheads="1"/>
          </p:cNvSpPr>
          <p:nvPr/>
        </p:nvSpPr>
        <p:spPr bwMode="auto">
          <a:xfrm>
            <a:off x="568325" y="3328988"/>
            <a:ext cx="733425"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Creación</a:t>
            </a:r>
          </a:p>
        </p:txBody>
      </p:sp>
      <p:sp>
        <p:nvSpPr>
          <p:cNvPr id="278670" name="Rectangle 142"/>
          <p:cNvSpPr>
            <a:spLocks noChangeArrowheads="1"/>
          </p:cNvSpPr>
          <p:nvPr/>
        </p:nvSpPr>
        <p:spPr bwMode="auto">
          <a:xfrm>
            <a:off x="4706938" y="3128963"/>
            <a:ext cx="6207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Moisés</a:t>
            </a:r>
          </a:p>
        </p:txBody>
      </p:sp>
      <p:sp>
        <p:nvSpPr>
          <p:cNvPr id="278671" name="Rectangle 143"/>
          <p:cNvSpPr>
            <a:spLocks noChangeArrowheads="1"/>
          </p:cNvSpPr>
          <p:nvPr/>
        </p:nvSpPr>
        <p:spPr bwMode="auto">
          <a:xfrm>
            <a:off x="6083300" y="3736975"/>
            <a:ext cx="55721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Josué</a:t>
            </a:r>
          </a:p>
        </p:txBody>
      </p:sp>
      <p:sp>
        <p:nvSpPr>
          <p:cNvPr id="278672" name="Rectangle 144"/>
          <p:cNvSpPr>
            <a:spLocks noChangeArrowheads="1"/>
          </p:cNvSpPr>
          <p:nvPr/>
        </p:nvSpPr>
        <p:spPr bwMode="auto">
          <a:xfrm>
            <a:off x="3408363" y="3763963"/>
            <a:ext cx="479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n-US" sz="1000" b="1">
                <a:solidFill>
                  <a:srgbClr val="000000"/>
                </a:solidFill>
                <a:latin typeface="Chicago" charset="0"/>
                <a:cs typeface="+mn-cs"/>
              </a:rPr>
              <a:t>José</a:t>
            </a:r>
          </a:p>
        </p:txBody>
      </p:sp>
      <p:sp>
        <p:nvSpPr>
          <p:cNvPr id="278673" name="Rectangle 145"/>
          <p:cNvSpPr>
            <a:spLocks noChangeArrowheads="1"/>
          </p:cNvSpPr>
          <p:nvPr/>
        </p:nvSpPr>
        <p:spPr bwMode="auto">
          <a:xfrm>
            <a:off x="1917700" y="3792538"/>
            <a:ext cx="74136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Abraham</a:t>
            </a:r>
          </a:p>
        </p:txBody>
      </p:sp>
      <p:sp>
        <p:nvSpPr>
          <p:cNvPr id="278674" name="Rectangle 146"/>
          <p:cNvSpPr>
            <a:spLocks noChangeArrowheads="1"/>
          </p:cNvSpPr>
          <p:nvPr/>
        </p:nvSpPr>
        <p:spPr bwMode="auto">
          <a:xfrm>
            <a:off x="539750" y="6546850"/>
            <a:ext cx="741363"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Anarquía</a:t>
            </a:r>
          </a:p>
        </p:txBody>
      </p:sp>
      <p:sp>
        <p:nvSpPr>
          <p:cNvPr id="278675" name="Rectangle 147"/>
          <p:cNvSpPr>
            <a:spLocks noChangeArrowheads="1"/>
          </p:cNvSpPr>
          <p:nvPr/>
        </p:nvSpPr>
        <p:spPr bwMode="auto">
          <a:xfrm>
            <a:off x="1947863" y="6099175"/>
            <a:ext cx="690562"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defTabSz="969963">
              <a:defRPr/>
            </a:pPr>
            <a:r>
              <a:rPr lang="es-ES" sz="1000" b="1">
                <a:solidFill>
                  <a:srgbClr val="000000"/>
                </a:solidFill>
                <a:latin typeface="Chicago" charset="0"/>
                <a:cs typeface="+mn-cs"/>
              </a:rPr>
              <a:t>Realeza</a:t>
            </a:r>
          </a:p>
        </p:txBody>
      </p:sp>
      <p:sp>
        <p:nvSpPr>
          <p:cNvPr id="278676" name="Rectangle 148"/>
          <p:cNvSpPr>
            <a:spLocks noChangeArrowheads="1"/>
          </p:cNvSpPr>
          <p:nvPr/>
        </p:nvSpPr>
        <p:spPr bwMode="auto">
          <a:xfrm>
            <a:off x="3257550" y="6389688"/>
            <a:ext cx="839788" cy="247650"/>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Cautividad</a:t>
            </a:r>
          </a:p>
        </p:txBody>
      </p:sp>
      <p:sp>
        <p:nvSpPr>
          <p:cNvPr id="278677" name="Rectangle 149"/>
          <p:cNvSpPr>
            <a:spLocks noChangeArrowheads="1"/>
          </p:cNvSpPr>
          <p:nvPr/>
        </p:nvSpPr>
        <p:spPr bwMode="auto">
          <a:xfrm>
            <a:off x="6035675" y="6099175"/>
            <a:ext cx="658813"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300" b="1">
                <a:solidFill>
                  <a:srgbClr val="000000"/>
                </a:solidFill>
                <a:latin typeface="Chicago" charset="0"/>
                <a:cs typeface="+mn-cs"/>
              </a:rPr>
              <a:t>Jesús</a:t>
            </a:r>
          </a:p>
        </p:txBody>
      </p:sp>
      <p:sp>
        <p:nvSpPr>
          <p:cNvPr id="278678" name="Rectangle 150"/>
          <p:cNvSpPr>
            <a:spLocks noChangeArrowheads="1"/>
          </p:cNvSpPr>
          <p:nvPr/>
        </p:nvSpPr>
        <p:spPr bwMode="auto">
          <a:xfrm>
            <a:off x="4729163" y="6546850"/>
            <a:ext cx="579437" cy="217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Chicago" charset="0"/>
                <a:cs typeface="+mn-cs"/>
              </a:rPr>
              <a:t>Silencio</a:t>
            </a:r>
          </a:p>
        </p:txBody>
      </p:sp>
      <p:grpSp>
        <p:nvGrpSpPr>
          <p:cNvPr id="14466" name="Group 151"/>
          <p:cNvGrpSpPr>
            <a:grpSpLocks/>
          </p:cNvGrpSpPr>
          <p:nvPr/>
        </p:nvGrpSpPr>
        <p:grpSpPr bwMode="auto">
          <a:xfrm>
            <a:off x="141288" y="5111750"/>
            <a:ext cx="7264400" cy="735013"/>
            <a:chOff x="88" y="4823"/>
            <a:chExt cx="4160" cy="450"/>
          </a:xfrm>
        </p:grpSpPr>
        <p:grpSp>
          <p:nvGrpSpPr>
            <p:cNvPr id="14528" name="Group 152"/>
            <p:cNvGrpSpPr>
              <a:grpSpLocks/>
            </p:cNvGrpSpPr>
            <p:nvPr/>
          </p:nvGrpSpPr>
          <p:grpSpPr bwMode="auto">
            <a:xfrm>
              <a:off x="88" y="4823"/>
              <a:ext cx="1034" cy="446"/>
              <a:chOff x="82" y="4810"/>
              <a:chExt cx="1034" cy="446"/>
            </a:xfrm>
          </p:grpSpPr>
          <p:sp>
            <p:nvSpPr>
              <p:cNvPr id="278681" name="Text Box 153"/>
              <p:cNvSpPr txBox="1">
                <a:spLocks noChangeArrowheads="1"/>
              </p:cNvSpPr>
              <p:nvPr/>
            </p:nvSpPr>
            <p:spPr bwMode="auto">
              <a:xfrm>
                <a:off x="82" y="4844"/>
                <a:ext cx="981"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42" name="Text Box 154"/>
              <p:cNvSpPr txBox="1">
                <a:spLocks noChangeArrowheads="1"/>
              </p:cNvSpPr>
              <p:nvPr/>
            </p:nvSpPr>
            <p:spPr bwMode="auto">
              <a:xfrm>
                <a:off x="772" y="4810"/>
                <a:ext cx="344" cy="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29" name="Group 155"/>
            <p:cNvGrpSpPr>
              <a:grpSpLocks/>
            </p:cNvGrpSpPr>
            <p:nvPr/>
          </p:nvGrpSpPr>
          <p:grpSpPr bwMode="auto">
            <a:xfrm>
              <a:off x="870" y="4827"/>
              <a:ext cx="1033" cy="446"/>
              <a:chOff x="82" y="4810"/>
              <a:chExt cx="1033" cy="446"/>
            </a:xfrm>
          </p:grpSpPr>
          <p:sp>
            <p:nvSpPr>
              <p:cNvPr id="278684" name="Text Box 156"/>
              <p:cNvSpPr txBox="1">
                <a:spLocks noChangeArrowheads="1"/>
              </p:cNvSpPr>
              <p:nvPr/>
            </p:nvSpPr>
            <p:spPr bwMode="auto">
              <a:xfrm>
                <a:off x="82" y="4844"/>
                <a:ext cx="983"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40" name="Text Box 157"/>
              <p:cNvSpPr txBox="1">
                <a:spLocks noChangeArrowheads="1"/>
              </p:cNvSpPr>
              <p:nvPr/>
            </p:nvSpPr>
            <p:spPr bwMode="auto">
              <a:xfrm>
                <a:off x="772" y="4810"/>
                <a:ext cx="343" cy="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30" name="Group 158"/>
            <p:cNvGrpSpPr>
              <a:grpSpLocks/>
            </p:cNvGrpSpPr>
            <p:nvPr/>
          </p:nvGrpSpPr>
          <p:grpSpPr bwMode="auto">
            <a:xfrm>
              <a:off x="2442" y="4824"/>
              <a:ext cx="1034" cy="446"/>
              <a:chOff x="82" y="4810"/>
              <a:chExt cx="1034" cy="446"/>
            </a:xfrm>
          </p:grpSpPr>
          <p:sp>
            <p:nvSpPr>
              <p:cNvPr id="278687" name="Text Box 159"/>
              <p:cNvSpPr txBox="1">
                <a:spLocks noChangeArrowheads="1"/>
              </p:cNvSpPr>
              <p:nvPr/>
            </p:nvSpPr>
            <p:spPr bwMode="auto">
              <a:xfrm>
                <a:off x="82" y="4844"/>
                <a:ext cx="983"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38" name="Text Box 160"/>
              <p:cNvSpPr txBox="1">
                <a:spLocks noChangeArrowheads="1"/>
              </p:cNvSpPr>
              <p:nvPr/>
            </p:nvSpPr>
            <p:spPr bwMode="auto">
              <a:xfrm>
                <a:off x="772" y="4810"/>
                <a:ext cx="344" cy="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31" name="Group 161"/>
            <p:cNvGrpSpPr>
              <a:grpSpLocks/>
            </p:cNvGrpSpPr>
            <p:nvPr/>
          </p:nvGrpSpPr>
          <p:grpSpPr bwMode="auto">
            <a:xfrm>
              <a:off x="1665" y="4825"/>
              <a:ext cx="1034" cy="446"/>
              <a:chOff x="82" y="4810"/>
              <a:chExt cx="1034" cy="446"/>
            </a:xfrm>
          </p:grpSpPr>
          <p:sp>
            <p:nvSpPr>
              <p:cNvPr id="278690" name="Text Box 162"/>
              <p:cNvSpPr txBox="1">
                <a:spLocks noChangeArrowheads="1"/>
              </p:cNvSpPr>
              <p:nvPr/>
            </p:nvSpPr>
            <p:spPr bwMode="auto">
              <a:xfrm>
                <a:off x="82" y="4844"/>
                <a:ext cx="981"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36" name="Text Box 163"/>
              <p:cNvSpPr txBox="1">
                <a:spLocks noChangeArrowheads="1"/>
              </p:cNvSpPr>
              <p:nvPr/>
            </p:nvSpPr>
            <p:spPr bwMode="auto">
              <a:xfrm>
                <a:off x="772" y="4810"/>
                <a:ext cx="344" cy="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nvGrpSpPr>
            <p:cNvPr id="14532" name="Group 164"/>
            <p:cNvGrpSpPr>
              <a:grpSpLocks/>
            </p:cNvGrpSpPr>
            <p:nvPr/>
          </p:nvGrpSpPr>
          <p:grpSpPr bwMode="auto">
            <a:xfrm>
              <a:off x="3214" y="4825"/>
              <a:ext cx="1034" cy="446"/>
              <a:chOff x="82" y="4810"/>
              <a:chExt cx="1034" cy="446"/>
            </a:xfrm>
          </p:grpSpPr>
          <p:sp>
            <p:nvSpPr>
              <p:cNvPr id="278693" name="Text Box 165"/>
              <p:cNvSpPr txBox="1">
                <a:spLocks noChangeArrowheads="1"/>
              </p:cNvSpPr>
              <p:nvPr/>
            </p:nvSpPr>
            <p:spPr bwMode="auto">
              <a:xfrm>
                <a:off x="82" y="4844"/>
                <a:ext cx="981" cy="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99413" tIns="149701" rIns="299413" bIns="149701">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800" smtClean="0">
                    <a:latin typeface="Kosher-Normal" charset="0"/>
                    <a:cs typeface="+mn-cs"/>
                  </a:rPr>
                  <a:t>La Biblia…Básicamente</a:t>
                </a:r>
              </a:p>
              <a:p>
                <a:pPr algn="ctr">
                  <a:spcBef>
                    <a:spcPct val="50000"/>
                  </a:spcBef>
                  <a:defRPr/>
                </a:pPr>
                <a:endParaRPr lang="en-US" sz="1100" smtClean="0">
                  <a:latin typeface="Kosher-Normal" charset="0"/>
                  <a:cs typeface="+mn-cs"/>
                </a:endParaRPr>
              </a:p>
            </p:txBody>
          </p:sp>
          <p:sp>
            <p:nvSpPr>
              <p:cNvPr id="14534" name="Text Box 166"/>
              <p:cNvSpPr txBox="1">
                <a:spLocks noChangeArrowheads="1"/>
              </p:cNvSpPr>
              <p:nvPr/>
            </p:nvSpPr>
            <p:spPr bwMode="auto">
              <a:xfrm>
                <a:off x="772" y="4810"/>
                <a:ext cx="344" cy="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299413" tIns="149701" rIns="299413" bIns="149701">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600">
                    <a:latin typeface="Kosher-Normal" charset="0"/>
                  </a:rPr>
                  <a:t>®</a:t>
                </a:r>
              </a:p>
            </p:txBody>
          </p:sp>
        </p:grpSp>
      </p:grpSp>
      <p:sp>
        <p:nvSpPr>
          <p:cNvPr id="14467" name="Text Box 167"/>
          <p:cNvSpPr txBox="1">
            <a:spLocks noChangeArrowheads="1"/>
          </p:cNvSpPr>
          <p:nvPr/>
        </p:nvSpPr>
        <p:spPr bwMode="auto">
          <a:xfrm>
            <a:off x="1677988" y="2820988"/>
            <a:ext cx="157162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10000"/>
              </a:lnSpc>
              <a:spcBef>
                <a:spcPct val="50000"/>
              </a:spcBef>
            </a:pPr>
            <a:r>
              <a:rPr lang="en-US" sz="1000" b="1">
                <a:solidFill>
                  <a:srgbClr val="000000"/>
                </a:solidFill>
                <a:latin typeface="Lucida Grande" charset="0"/>
              </a:rPr>
              <a:t>De fecha ______ a.C.</a:t>
            </a:r>
          </a:p>
        </p:txBody>
      </p:sp>
      <p:sp>
        <p:nvSpPr>
          <p:cNvPr id="14468" name="Text Box 168"/>
          <p:cNvSpPr txBox="1">
            <a:spLocks noChangeArrowheads="1"/>
          </p:cNvSpPr>
          <p:nvPr/>
        </p:nvSpPr>
        <p:spPr bwMode="auto">
          <a:xfrm>
            <a:off x="288925" y="2820988"/>
            <a:ext cx="157162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10000"/>
              </a:lnSpc>
              <a:spcBef>
                <a:spcPct val="50000"/>
              </a:spcBef>
            </a:pPr>
            <a:r>
              <a:rPr lang="en-US" sz="1000" b="1">
                <a:solidFill>
                  <a:srgbClr val="000000"/>
                </a:solidFill>
                <a:latin typeface="Lucida Grande" charset="0"/>
              </a:rPr>
              <a:t>De fecha __________</a:t>
            </a:r>
          </a:p>
        </p:txBody>
      </p:sp>
      <p:sp>
        <p:nvSpPr>
          <p:cNvPr id="14469" name="Text Box 169"/>
          <p:cNvSpPr txBox="1">
            <a:spLocks noChangeArrowheads="1"/>
          </p:cNvSpPr>
          <p:nvPr/>
        </p:nvSpPr>
        <p:spPr bwMode="auto">
          <a:xfrm>
            <a:off x="3068638" y="2820988"/>
            <a:ext cx="157162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10000"/>
              </a:lnSpc>
              <a:spcBef>
                <a:spcPct val="50000"/>
              </a:spcBef>
            </a:pPr>
            <a:r>
              <a:rPr lang="en-US" sz="1000" b="1">
                <a:solidFill>
                  <a:srgbClr val="000000"/>
                </a:solidFill>
                <a:latin typeface="Lucida Grande" charset="0"/>
              </a:rPr>
              <a:t>De fecha ______ a.C.</a:t>
            </a:r>
          </a:p>
        </p:txBody>
      </p:sp>
      <p:sp>
        <p:nvSpPr>
          <p:cNvPr id="14470" name="Text Box 170"/>
          <p:cNvSpPr txBox="1">
            <a:spLocks noChangeArrowheads="1"/>
          </p:cNvSpPr>
          <p:nvPr/>
        </p:nvSpPr>
        <p:spPr bwMode="auto">
          <a:xfrm>
            <a:off x="4422775" y="2825750"/>
            <a:ext cx="157162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nSpc>
                <a:spcPct val="10000"/>
              </a:lnSpc>
              <a:spcBef>
                <a:spcPct val="50000"/>
              </a:spcBef>
            </a:pPr>
            <a:r>
              <a:rPr lang="en-US" sz="1000" b="1">
                <a:solidFill>
                  <a:srgbClr val="000000"/>
                </a:solidFill>
                <a:latin typeface="Lucida Grande" charset="0"/>
              </a:rPr>
              <a:t>De fecha ______ a.C.</a:t>
            </a:r>
          </a:p>
        </p:txBody>
      </p:sp>
      <p:sp>
        <p:nvSpPr>
          <p:cNvPr id="14471" name="Text Box 171"/>
          <p:cNvSpPr txBox="1">
            <a:spLocks noChangeArrowheads="1"/>
          </p:cNvSpPr>
          <p:nvPr/>
        </p:nvSpPr>
        <p:spPr bwMode="auto">
          <a:xfrm>
            <a:off x="1711325" y="5491163"/>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______ a.C.</a:t>
            </a:r>
          </a:p>
        </p:txBody>
      </p:sp>
      <p:sp>
        <p:nvSpPr>
          <p:cNvPr id="14472" name="Text Box 172"/>
          <p:cNvSpPr txBox="1">
            <a:spLocks noChangeArrowheads="1"/>
          </p:cNvSpPr>
          <p:nvPr/>
        </p:nvSpPr>
        <p:spPr bwMode="auto">
          <a:xfrm>
            <a:off x="320675" y="5491163"/>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______ a.C.</a:t>
            </a:r>
          </a:p>
        </p:txBody>
      </p:sp>
      <p:sp>
        <p:nvSpPr>
          <p:cNvPr id="14473" name="Text Box 173"/>
          <p:cNvSpPr txBox="1">
            <a:spLocks noChangeArrowheads="1"/>
          </p:cNvSpPr>
          <p:nvPr/>
        </p:nvSpPr>
        <p:spPr bwMode="auto">
          <a:xfrm>
            <a:off x="3101975" y="5491163"/>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______ a.C.</a:t>
            </a:r>
          </a:p>
        </p:txBody>
      </p:sp>
      <p:sp>
        <p:nvSpPr>
          <p:cNvPr id="14474" name="Text Box 174"/>
          <p:cNvSpPr txBox="1">
            <a:spLocks noChangeArrowheads="1"/>
          </p:cNvSpPr>
          <p:nvPr/>
        </p:nvSpPr>
        <p:spPr bwMode="auto">
          <a:xfrm>
            <a:off x="4456113" y="5495925"/>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______ a.C.</a:t>
            </a:r>
          </a:p>
        </p:txBody>
      </p:sp>
      <p:sp>
        <p:nvSpPr>
          <p:cNvPr id="14475" name="Text Box 175"/>
          <p:cNvSpPr txBox="1">
            <a:spLocks noChangeArrowheads="1"/>
          </p:cNvSpPr>
          <p:nvPr/>
        </p:nvSpPr>
        <p:spPr bwMode="auto">
          <a:xfrm>
            <a:off x="5727700" y="5495925"/>
            <a:ext cx="1571625"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000000"/>
                </a:solidFill>
                <a:latin typeface="Lucida Grande" charset="0"/>
              </a:rPr>
              <a:t>De fecha </a:t>
            </a:r>
          </a:p>
          <a:p>
            <a:pPr algn="ctr">
              <a:spcBef>
                <a:spcPct val="50000"/>
              </a:spcBef>
            </a:pPr>
            <a:r>
              <a:rPr lang="en-US" sz="1000" b="1">
                <a:solidFill>
                  <a:srgbClr val="000000"/>
                </a:solidFill>
                <a:latin typeface="Lucida Grande" charset="0"/>
              </a:rPr>
              <a:t>__________________</a:t>
            </a:r>
          </a:p>
        </p:txBody>
      </p:sp>
      <p:sp>
        <p:nvSpPr>
          <p:cNvPr id="14476" name="Text Box 176"/>
          <p:cNvSpPr txBox="1">
            <a:spLocks noChangeArrowheads="1"/>
          </p:cNvSpPr>
          <p:nvPr/>
        </p:nvSpPr>
        <p:spPr bwMode="auto">
          <a:xfrm>
            <a:off x="5741988" y="2730500"/>
            <a:ext cx="1571625"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000" b="1">
                <a:solidFill>
                  <a:srgbClr val="000000"/>
                </a:solidFill>
                <a:latin typeface="Lucida Grande" charset="0"/>
              </a:rPr>
              <a:t>De fecha </a:t>
            </a:r>
          </a:p>
          <a:p>
            <a:pPr algn="ctr">
              <a:spcBef>
                <a:spcPct val="50000"/>
              </a:spcBef>
            </a:pPr>
            <a:r>
              <a:rPr lang="en-US" sz="1000" b="1">
                <a:solidFill>
                  <a:srgbClr val="000000"/>
                </a:solidFill>
                <a:latin typeface="Lucida Grande" charset="0"/>
              </a:rPr>
              <a:t>__________________</a:t>
            </a:r>
          </a:p>
        </p:txBody>
      </p:sp>
      <p:sp>
        <p:nvSpPr>
          <p:cNvPr id="278705" name="Text Box 177"/>
          <p:cNvSpPr txBox="1">
            <a:spLocks noChangeArrowheads="1"/>
          </p:cNvSpPr>
          <p:nvPr/>
        </p:nvSpPr>
        <p:spPr bwMode="auto">
          <a:xfrm>
            <a:off x="300038" y="1449388"/>
            <a:ext cx="68992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2955" tIns="51477" rIns="102955" bIns="51477">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s-ES" sz="1600" b="1" smtClean="0">
                <a:latin typeface="Arial" charset="0"/>
                <a:cs typeface="+mn-cs"/>
              </a:rPr>
              <a:t>Esta es una página impresa por ambos lados. Corte por las líneas de puntos para producir una serie de tarjetas para enseñar el contenido de cada “carpeta bíblica”.</a:t>
            </a:r>
            <a:endParaRPr lang="en-US" sz="1600" b="1" smtClean="0">
              <a:latin typeface="Arial" charset="0"/>
              <a:cs typeface="+mn-cs"/>
            </a:endParaRPr>
          </a:p>
        </p:txBody>
      </p:sp>
      <p:sp>
        <p:nvSpPr>
          <p:cNvPr id="14478" name="Line 178"/>
          <p:cNvSpPr>
            <a:spLocks noChangeShapeType="1"/>
          </p:cNvSpPr>
          <p:nvPr/>
        </p:nvSpPr>
        <p:spPr bwMode="auto">
          <a:xfrm>
            <a:off x="768350" y="2405063"/>
            <a:ext cx="6034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79" name="Line 179"/>
          <p:cNvSpPr>
            <a:spLocks noChangeShapeType="1"/>
          </p:cNvSpPr>
          <p:nvPr/>
        </p:nvSpPr>
        <p:spPr bwMode="auto">
          <a:xfrm>
            <a:off x="800100" y="8396288"/>
            <a:ext cx="603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480" name="Line 180"/>
          <p:cNvSpPr>
            <a:spLocks noChangeShapeType="1"/>
          </p:cNvSpPr>
          <p:nvPr/>
        </p:nvSpPr>
        <p:spPr bwMode="auto">
          <a:xfrm>
            <a:off x="319088" y="5473700"/>
            <a:ext cx="6862762"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709" name="Rectangle 181"/>
          <p:cNvSpPr>
            <a:spLocks noChangeArrowheads="1"/>
          </p:cNvSpPr>
          <p:nvPr/>
        </p:nvSpPr>
        <p:spPr bwMode="auto">
          <a:xfrm>
            <a:off x="1395413" y="1030288"/>
            <a:ext cx="4448175" cy="55562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5" tIns="48512" rIns="97025" bIns="48512">
            <a:spAutoFit/>
          </a:bodyPr>
          <a:lstStyle/>
          <a:p>
            <a:pPr defTabSz="969963">
              <a:defRPr/>
            </a:pPr>
            <a:r>
              <a:rPr lang="en-US" sz="3000" b="1" dirty="0">
                <a:latin typeface="Arial" charset="0"/>
              </a:rPr>
              <a:t>LAS TARJETAS FLASH</a:t>
            </a:r>
          </a:p>
        </p:txBody>
      </p:sp>
      <p:sp>
        <p:nvSpPr>
          <p:cNvPr id="14482" name="Text Box 182"/>
          <p:cNvSpPr txBox="1">
            <a:spLocks noChangeArrowheads="1"/>
          </p:cNvSpPr>
          <p:nvPr/>
        </p:nvSpPr>
        <p:spPr bwMode="auto">
          <a:xfrm>
            <a:off x="3319463" y="91059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500">
              <a:latin typeface="Arial" charset="0"/>
            </a:endParaRPr>
          </a:p>
        </p:txBody>
      </p:sp>
      <p:sp>
        <p:nvSpPr>
          <p:cNvPr id="14483" name="Text Box 183"/>
          <p:cNvSpPr txBox="1">
            <a:spLocks noChangeArrowheads="1"/>
          </p:cNvSpPr>
          <p:nvPr/>
        </p:nvSpPr>
        <p:spPr bwMode="auto">
          <a:xfrm>
            <a:off x="3471863" y="91186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a:latin typeface="Arial" charset="0"/>
              </a:rPr>
              <a:t>81</a:t>
            </a:r>
          </a:p>
        </p:txBody>
      </p:sp>
      <p:sp>
        <p:nvSpPr>
          <p:cNvPr id="14484" name="Rectangle 19"/>
          <p:cNvSpPr>
            <a:spLocks noChangeArrowheads="1"/>
          </p:cNvSpPr>
          <p:nvPr/>
        </p:nvSpPr>
        <p:spPr bwMode="auto">
          <a:xfrm>
            <a:off x="2224088" y="3324225"/>
            <a:ext cx="29686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p>
            <a:endParaRPr lang="en-US">
              <a:solidFill>
                <a:srgbClr val="FFFFFF"/>
              </a:solidFill>
            </a:endParaRPr>
          </a:p>
        </p:txBody>
      </p:sp>
      <p:grpSp>
        <p:nvGrpSpPr>
          <p:cNvPr id="14485" name="Group 268"/>
          <p:cNvGrpSpPr>
            <a:grpSpLocks/>
          </p:cNvGrpSpPr>
          <p:nvPr/>
        </p:nvGrpSpPr>
        <p:grpSpPr bwMode="auto">
          <a:xfrm>
            <a:off x="2093913" y="3195638"/>
            <a:ext cx="681037" cy="601662"/>
            <a:chOff x="4443413" y="3005138"/>
            <a:chExt cx="681037" cy="601662"/>
          </a:xfrm>
        </p:grpSpPr>
        <p:grpSp>
          <p:nvGrpSpPr>
            <p:cNvPr id="14516" name="Group 246"/>
            <p:cNvGrpSpPr>
              <a:grpSpLocks/>
            </p:cNvGrpSpPr>
            <p:nvPr/>
          </p:nvGrpSpPr>
          <p:grpSpPr bwMode="auto">
            <a:xfrm>
              <a:off x="4443413" y="3005138"/>
              <a:ext cx="536575" cy="601662"/>
              <a:chOff x="4392613" y="4364038"/>
              <a:chExt cx="536575" cy="601662"/>
            </a:xfrm>
          </p:grpSpPr>
          <p:pic>
            <p:nvPicPr>
              <p:cNvPr id="14526"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27"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517"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518"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519"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520"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21"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22"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23"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24"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25"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sp>
        <p:nvSpPr>
          <p:cNvPr id="239" name="Text Box 197"/>
          <p:cNvSpPr txBox="1">
            <a:spLocks noChangeArrowheads="1"/>
          </p:cNvSpPr>
          <p:nvPr/>
        </p:nvSpPr>
        <p:spPr bwMode="auto">
          <a:xfrm rot="10800000" flipH="1" flipV="1">
            <a:off x="2136775" y="3314700"/>
            <a:ext cx="415925" cy="276225"/>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PA</a:t>
            </a:r>
            <a:endParaRPr lang="es-ES" sz="1200" b="1" i="1" smtClean="0">
              <a:solidFill>
                <a:srgbClr val="00DFCA"/>
              </a:solidFill>
              <a:latin typeface="Comic Sans MS" charset="0"/>
            </a:endParaRPr>
          </a:p>
        </p:txBody>
      </p:sp>
      <p:grpSp>
        <p:nvGrpSpPr>
          <p:cNvPr id="14487" name="Group 269"/>
          <p:cNvGrpSpPr>
            <a:grpSpLocks/>
          </p:cNvGrpSpPr>
          <p:nvPr/>
        </p:nvGrpSpPr>
        <p:grpSpPr bwMode="auto">
          <a:xfrm>
            <a:off x="1865313" y="5659438"/>
            <a:ext cx="681037" cy="601662"/>
            <a:chOff x="4443413" y="3005138"/>
            <a:chExt cx="681037" cy="601662"/>
          </a:xfrm>
        </p:grpSpPr>
        <p:grpSp>
          <p:nvGrpSpPr>
            <p:cNvPr id="14504" name="Group 246"/>
            <p:cNvGrpSpPr>
              <a:grpSpLocks/>
            </p:cNvGrpSpPr>
            <p:nvPr/>
          </p:nvGrpSpPr>
          <p:grpSpPr bwMode="auto">
            <a:xfrm>
              <a:off x="4443413" y="3005138"/>
              <a:ext cx="536575" cy="601662"/>
              <a:chOff x="4392613" y="4364038"/>
              <a:chExt cx="536575" cy="601662"/>
            </a:xfrm>
          </p:grpSpPr>
          <p:pic>
            <p:nvPicPr>
              <p:cNvPr id="14514"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15"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505"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506"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507"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508"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09"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10"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11"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12"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13"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grpSp>
        <p:nvGrpSpPr>
          <p:cNvPr id="14488" name="Group 283"/>
          <p:cNvGrpSpPr>
            <a:grpSpLocks/>
          </p:cNvGrpSpPr>
          <p:nvPr/>
        </p:nvGrpSpPr>
        <p:grpSpPr bwMode="auto">
          <a:xfrm>
            <a:off x="2424113" y="5646738"/>
            <a:ext cx="681037" cy="601662"/>
            <a:chOff x="4443413" y="3005138"/>
            <a:chExt cx="681037" cy="601662"/>
          </a:xfrm>
        </p:grpSpPr>
        <p:grpSp>
          <p:nvGrpSpPr>
            <p:cNvPr id="14492" name="Group 246"/>
            <p:cNvGrpSpPr>
              <a:grpSpLocks/>
            </p:cNvGrpSpPr>
            <p:nvPr/>
          </p:nvGrpSpPr>
          <p:grpSpPr bwMode="auto">
            <a:xfrm>
              <a:off x="4443413" y="3005138"/>
              <a:ext cx="536575" cy="601662"/>
              <a:chOff x="4392613" y="4364038"/>
              <a:chExt cx="536575" cy="601662"/>
            </a:xfrm>
          </p:grpSpPr>
          <p:pic>
            <p:nvPicPr>
              <p:cNvPr id="14502" name="Picture 3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03"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4493"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4494"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495"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496"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497"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498"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499"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00"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01"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sp>
        <p:nvSpPr>
          <p:cNvPr id="266" name="Text Box 112"/>
          <p:cNvSpPr txBox="1">
            <a:spLocks noChangeArrowheads="1"/>
          </p:cNvSpPr>
          <p:nvPr/>
        </p:nvSpPr>
        <p:spPr bwMode="auto">
          <a:xfrm>
            <a:off x="1854200" y="5768975"/>
            <a:ext cx="504825" cy="274638"/>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PD</a:t>
            </a:r>
            <a:endParaRPr lang="es-ES" sz="1200" b="1" i="1" smtClean="0">
              <a:solidFill>
                <a:srgbClr val="00DFCA"/>
              </a:solidFill>
              <a:latin typeface="Comic Sans MS" charset="0"/>
            </a:endParaRPr>
          </a:p>
        </p:txBody>
      </p:sp>
      <p:sp>
        <p:nvSpPr>
          <p:cNvPr id="267" name="Text Box 113"/>
          <p:cNvSpPr txBox="1">
            <a:spLocks noChangeArrowheads="1"/>
          </p:cNvSpPr>
          <p:nvPr/>
        </p:nvSpPr>
        <p:spPr bwMode="auto">
          <a:xfrm>
            <a:off x="2408238" y="5764213"/>
            <a:ext cx="504825" cy="274637"/>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PN</a:t>
            </a:r>
            <a:endParaRPr lang="es-ES" sz="1200" b="1" i="1" smtClean="0">
              <a:solidFill>
                <a:srgbClr val="00DFCA"/>
              </a:solidFill>
              <a:latin typeface="Comic Sans MS" charset="0"/>
            </a:endParaRPr>
          </a:p>
        </p:txBody>
      </p:sp>
      <p:sp>
        <p:nvSpPr>
          <p:cNvPr id="268" name="Text Box 197"/>
          <p:cNvSpPr txBox="1">
            <a:spLocks noChangeArrowheads="1"/>
          </p:cNvSpPr>
          <p:nvPr/>
        </p:nvSpPr>
        <p:spPr bwMode="auto">
          <a:xfrm rot="10800000" flipH="1" flipV="1">
            <a:off x="4892675" y="4572000"/>
            <a:ext cx="415925" cy="276225"/>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dirty="0" smtClean="0">
                <a:latin typeface="Kosher-Normal" charset="0"/>
              </a:rPr>
              <a:t>PT</a:t>
            </a:r>
            <a:endParaRPr lang="es-ES" sz="1200" b="1" i="1" dirty="0" smtClean="0">
              <a:solidFill>
                <a:srgbClr val="00DFCA"/>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3409950" y="534988"/>
            <a:ext cx="8445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79" name="Rectangle 3"/>
          <p:cNvSpPr>
            <a:spLocks noChangeArrowheads="1"/>
          </p:cNvSpPr>
          <p:nvPr/>
        </p:nvSpPr>
        <p:spPr bwMode="auto">
          <a:xfrm>
            <a:off x="4052888" y="534988"/>
            <a:ext cx="15303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0" name="Line 4"/>
          <p:cNvSpPr>
            <a:spLocks noChangeShapeType="1"/>
          </p:cNvSpPr>
          <p:nvPr/>
        </p:nvSpPr>
        <p:spPr bwMode="auto">
          <a:xfrm>
            <a:off x="4848225" y="1493838"/>
            <a:ext cx="8080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1" name="Rectangle 5"/>
          <p:cNvSpPr>
            <a:spLocks noChangeArrowheads="1"/>
          </p:cNvSpPr>
          <p:nvPr/>
        </p:nvSpPr>
        <p:spPr bwMode="auto">
          <a:xfrm>
            <a:off x="2281238" y="19050"/>
            <a:ext cx="358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2" name="Rectangle 6"/>
          <p:cNvSpPr>
            <a:spLocks noChangeArrowheads="1"/>
          </p:cNvSpPr>
          <p:nvPr/>
        </p:nvSpPr>
        <p:spPr bwMode="auto">
          <a:xfrm>
            <a:off x="3409950" y="534988"/>
            <a:ext cx="8445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3" name="Rectangle 7"/>
          <p:cNvSpPr>
            <a:spLocks noChangeArrowheads="1"/>
          </p:cNvSpPr>
          <p:nvPr/>
        </p:nvSpPr>
        <p:spPr bwMode="auto">
          <a:xfrm>
            <a:off x="4052888" y="534988"/>
            <a:ext cx="15303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4" name="Text Box 8"/>
          <p:cNvSpPr txBox="1">
            <a:spLocks noChangeArrowheads="1"/>
          </p:cNvSpPr>
          <p:nvPr/>
        </p:nvSpPr>
        <p:spPr bwMode="auto">
          <a:xfrm>
            <a:off x="7165975" y="82550"/>
            <a:ext cx="2841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2955" tIns="51477" rIns="102955" bIns="51477" anchor="ctr">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200" smtClean="0">
                <a:solidFill>
                  <a:srgbClr val="FFA27C"/>
                </a:solidFill>
                <a:latin typeface="B VAG Rounded Bold" charset="0"/>
                <a:cs typeface="+mn-cs"/>
              </a:rPr>
              <a:t> </a:t>
            </a:r>
          </a:p>
        </p:txBody>
      </p:sp>
      <p:sp>
        <p:nvSpPr>
          <p:cNvPr id="280585" name="Rectangle 9"/>
          <p:cNvSpPr>
            <a:spLocks noChangeArrowheads="1"/>
          </p:cNvSpPr>
          <p:nvPr/>
        </p:nvSpPr>
        <p:spPr bwMode="auto">
          <a:xfrm>
            <a:off x="1917700" y="6046788"/>
            <a:ext cx="920750" cy="269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1100" b="1">
              <a:solidFill>
                <a:srgbClr val="000000"/>
              </a:solidFill>
              <a:latin typeface="Chicago" charset="0"/>
              <a:cs typeface="+mn-cs"/>
            </a:endParaRPr>
          </a:p>
        </p:txBody>
      </p:sp>
      <p:sp>
        <p:nvSpPr>
          <p:cNvPr id="280586" name="Rectangle 10"/>
          <p:cNvSpPr>
            <a:spLocks noChangeArrowheads="1"/>
          </p:cNvSpPr>
          <p:nvPr/>
        </p:nvSpPr>
        <p:spPr bwMode="auto">
          <a:xfrm>
            <a:off x="4459288" y="6970713"/>
            <a:ext cx="1335087" cy="2238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800" b="1">
              <a:solidFill>
                <a:srgbClr val="000000"/>
              </a:solidFill>
              <a:latin typeface="Helvetica" charset="0"/>
              <a:cs typeface="+mn-cs"/>
            </a:endParaRPr>
          </a:p>
        </p:txBody>
      </p:sp>
      <p:sp>
        <p:nvSpPr>
          <p:cNvPr id="280587" name="Rectangle 11"/>
          <p:cNvSpPr>
            <a:spLocks noChangeArrowheads="1"/>
          </p:cNvSpPr>
          <p:nvPr/>
        </p:nvSpPr>
        <p:spPr bwMode="auto">
          <a:xfrm>
            <a:off x="4459288" y="6970713"/>
            <a:ext cx="1335087" cy="2238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800" b="1">
              <a:solidFill>
                <a:srgbClr val="000000"/>
              </a:solidFill>
              <a:latin typeface="Helvetica" charset="0"/>
              <a:cs typeface="+mn-cs"/>
            </a:endParaRPr>
          </a:p>
        </p:txBody>
      </p:sp>
      <p:sp>
        <p:nvSpPr>
          <p:cNvPr id="280588" name="Rectangle 12"/>
          <p:cNvSpPr>
            <a:spLocks noChangeArrowheads="1"/>
          </p:cNvSpPr>
          <p:nvPr/>
        </p:nvSpPr>
        <p:spPr bwMode="auto">
          <a:xfrm>
            <a:off x="4633913" y="5873750"/>
            <a:ext cx="190500"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89" name="Rectangle 13"/>
          <p:cNvSpPr>
            <a:spLocks noChangeArrowheads="1"/>
          </p:cNvSpPr>
          <p:nvPr/>
        </p:nvSpPr>
        <p:spPr bwMode="auto">
          <a:xfrm>
            <a:off x="5262563" y="5880100"/>
            <a:ext cx="190500" cy="136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0" name="Text Box 14"/>
          <p:cNvSpPr txBox="1">
            <a:spLocks noChangeArrowheads="1"/>
          </p:cNvSpPr>
          <p:nvPr/>
        </p:nvSpPr>
        <p:spPr bwMode="auto">
          <a:xfrm>
            <a:off x="300038" y="1449388"/>
            <a:ext cx="68992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2955" tIns="51477" rIns="102955" bIns="51477">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s-ES" sz="1600" b="1" smtClean="0">
                <a:latin typeface="Arial" charset="0"/>
                <a:cs typeface="+mn-cs"/>
              </a:rPr>
              <a:t>Esta es una página impresa por ambos lados. Corte por las líneas de puntos para producir una serie de tarjetas para enseñar el contenido de cada “carpeta bíblica”.</a:t>
            </a:r>
            <a:endParaRPr lang="en-US" sz="1600" b="1" smtClean="0">
              <a:latin typeface="Arial" charset="0"/>
              <a:cs typeface="+mn-cs"/>
            </a:endParaRPr>
          </a:p>
        </p:txBody>
      </p:sp>
      <p:sp>
        <p:nvSpPr>
          <p:cNvPr id="280591" name="Text Box 15"/>
          <p:cNvSpPr txBox="1">
            <a:spLocks noChangeArrowheads="1"/>
          </p:cNvSpPr>
          <p:nvPr/>
        </p:nvSpPr>
        <p:spPr bwMode="auto">
          <a:xfrm>
            <a:off x="663575" y="8389938"/>
            <a:ext cx="61277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2955" tIns="51477" rIns="102955" bIns="51477">
            <a:spAutoFit/>
          </a:bodyPr>
          <a:lstStyle>
            <a:lvl1pPr defTabSz="1028700">
              <a:defRPr sz="2400">
                <a:solidFill>
                  <a:schemeClr val="tx1"/>
                </a:solidFill>
                <a:latin typeface="Times" charset="0"/>
                <a:ea typeface="ＭＳ Ｐゴシック" charset="0"/>
              </a:defRPr>
            </a:lvl1pPr>
            <a:lvl2pPr marL="515938" defTabSz="1028700">
              <a:defRPr sz="2400">
                <a:solidFill>
                  <a:schemeClr val="tx1"/>
                </a:solidFill>
                <a:latin typeface="Times" charset="0"/>
                <a:ea typeface="ＭＳ Ｐゴシック" charset="0"/>
              </a:defRPr>
            </a:lvl2pPr>
            <a:lvl3pPr marL="1028700" defTabSz="1028700">
              <a:defRPr sz="2400">
                <a:solidFill>
                  <a:schemeClr val="tx1"/>
                </a:solidFill>
                <a:latin typeface="Times" charset="0"/>
                <a:ea typeface="ＭＳ Ｐゴシック" charset="0"/>
              </a:defRPr>
            </a:lvl3pPr>
            <a:lvl4pPr marL="1544638" defTabSz="1028700">
              <a:defRPr sz="2400">
                <a:solidFill>
                  <a:schemeClr val="tx1"/>
                </a:solidFill>
                <a:latin typeface="Times" charset="0"/>
                <a:ea typeface="ＭＳ Ｐゴシック" charset="0"/>
              </a:defRPr>
            </a:lvl4pPr>
            <a:lvl5pPr marL="2058988" defTabSz="1028700">
              <a:defRPr sz="2400">
                <a:solidFill>
                  <a:schemeClr val="tx1"/>
                </a:solidFill>
                <a:latin typeface="Times" charset="0"/>
                <a:ea typeface="ＭＳ Ｐゴシック" charset="0"/>
              </a:defRPr>
            </a:lvl5pPr>
            <a:lvl6pPr marL="2516188" defTabSz="1028700" eaLnBrk="0" fontAlgn="base" hangingPunct="0">
              <a:spcBef>
                <a:spcPct val="0"/>
              </a:spcBef>
              <a:spcAft>
                <a:spcPct val="0"/>
              </a:spcAft>
              <a:defRPr sz="2400">
                <a:solidFill>
                  <a:schemeClr val="tx1"/>
                </a:solidFill>
                <a:latin typeface="Times" charset="0"/>
                <a:ea typeface="ＭＳ Ｐゴシック" charset="0"/>
              </a:defRPr>
            </a:lvl6pPr>
            <a:lvl7pPr marL="2973388" defTabSz="1028700" eaLnBrk="0" fontAlgn="base" hangingPunct="0">
              <a:spcBef>
                <a:spcPct val="0"/>
              </a:spcBef>
              <a:spcAft>
                <a:spcPct val="0"/>
              </a:spcAft>
              <a:defRPr sz="2400">
                <a:solidFill>
                  <a:schemeClr val="tx1"/>
                </a:solidFill>
                <a:latin typeface="Times" charset="0"/>
                <a:ea typeface="ＭＳ Ｐゴシック" charset="0"/>
              </a:defRPr>
            </a:lvl7pPr>
            <a:lvl8pPr marL="3430588" defTabSz="1028700" eaLnBrk="0" fontAlgn="base" hangingPunct="0">
              <a:spcBef>
                <a:spcPct val="0"/>
              </a:spcBef>
              <a:spcAft>
                <a:spcPct val="0"/>
              </a:spcAft>
              <a:defRPr sz="2400">
                <a:solidFill>
                  <a:schemeClr val="tx1"/>
                </a:solidFill>
                <a:latin typeface="Times" charset="0"/>
                <a:ea typeface="ＭＳ Ｐゴシック" charset="0"/>
              </a:defRPr>
            </a:lvl8pPr>
            <a:lvl9pPr marL="3887788" defTabSz="10287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500" i="1" smtClean="0">
                <a:latin typeface="Arial Black" charset="0"/>
                <a:cs typeface="+mn-cs"/>
              </a:rPr>
              <a:t>Lado de las respuestas</a:t>
            </a:r>
          </a:p>
        </p:txBody>
      </p:sp>
      <p:sp>
        <p:nvSpPr>
          <p:cNvPr id="280592" name="Text Box 16"/>
          <p:cNvSpPr txBox="1">
            <a:spLocks noChangeArrowheads="1"/>
          </p:cNvSpPr>
          <p:nvPr/>
        </p:nvSpPr>
        <p:spPr bwMode="auto">
          <a:xfrm>
            <a:off x="6594475" y="125413"/>
            <a:ext cx="7397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900" b="1" smtClean="0">
                <a:latin typeface="Comic Sans MS" charset="0"/>
                <a:cs typeface="+mn-cs"/>
              </a:rPr>
              <a:t>09b</a:t>
            </a:r>
          </a:p>
        </p:txBody>
      </p:sp>
      <p:sp>
        <p:nvSpPr>
          <p:cNvPr id="280593" name="AutoShape 17"/>
          <p:cNvSpPr>
            <a:spLocks noChangeArrowheads="1"/>
          </p:cNvSpPr>
          <p:nvPr/>
        </p:nvSpPr>
        <p:spPr bwMode="auto">
          <a:xfrm>
            <a:off x="5986463" y="3335338"/>
            <a:ext cx="803275" cy="112553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4" name="Rectangle 18"/>
          <p:cNvSpPr>
            <a:spLocks noChangeArrowheads="1"/>
          </p:cNvSpPr>
          <p:nvPr/>
        </p:nvSpPr>
        <p:spPr bwMode="auto">
          <a:xfrm>
            <a:off x="5989638" y="3473450"/>
            <a:ext cx="1047750" cy="133826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5" name="Line 19"/>
          <p:cNvSpPr>
            <a:spLocks noChangeShapeType="1"/>
          </p:cNvSpPr>
          <p:nvPr/>
        </p:nvSpPr>
        <p:spPr bwMode="auto">
          <a:xfrm flipV="1">
            <a:off x="6007100" y="3467100"/>
            <a:ext cx="5651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6" name="Line 20"/>
          <p:cNvSpPr>
            <a:spLocks noChangeShapeType="1"/>
          </p:cNvSpPr>
          <p:nvPr/>
        </p:nvSpPr>
        <p:spPr bwMode="auto">
          <a:xfrm flipV="1">
            <a:off x="6205538" y="34655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7" name="Line 21"/>
          <p:cNvSpPr>
            <a:spLocks noChangeShapeType="1"/>
          </p:cNvSpPr>
          <p:nvPr/>
        </p:nvSpPr>
        <p:spPr bwMode="auto">
          <a:xfrm>
            <a:off x="6034088" y="47244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8" name="Line 22"/>
          <p:cNvSpPr>
            <a:spLocks noChangeShapeType="1"/>
          </p:cNvSpPr>
          <p:nvPr/>
        </p:nvSpPr>
        <p:spPr bwMode="auto">
          <a:xfrm>
            <a:off x="6034088" y="38195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599" name="Line 23"/>
          <p:cNvSpPr>
            <a:spLocks noChangeShapeType="1"/>
          </p:cNvSpPr>
          <p:nvPr/>
        </p:nvSpPr>
        <p:spPr bwMode="auto">
          <a:xfrm>
            <a:off x="6034088" y="45418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00" name="Line 24"/>
          <p:cNvSpPr>
            <a:spLocks noChangeShapeType="1"/>
          </p:cNvSpPr>
          <p:nvPr/>
        </p:nvSpPr>
        <p:spPr bwMode="auto">
          <a:xfrm>
            <a:off x="6034088" y="41878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01" name="Line 25"/>
          <p:cNvSpPr>
            <a:spLocks noChangeShapeType="1"/>
          </p:cNvSpPr>
          <p:nvPr/>
        </p:nvSpPr>
        <p:spPr bwMode="auto">
          <a:xfrm flipV="1">
            <a:off x="6034088" y="43576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02" name="Line 26"/>
          <p:cNvSpPr>
            <a:spLocks noChangeShapeType="1"/>
          </p:cNvSpPr>
          <p:nvPr/>
        </p:nvSpPr>
        <p:spPr bwMode="auto">
          <a:xfrm flipV="1">
            <a:off x="6034088" y="4003675"/>
            <a:ext cx="9572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03" name="Line 27"/>
          <p:cNvSpPr>
            <a:spLocks noChangeShapeType="1"/>
          </p:cNvSpPr>
          <p:nvPr/>
        </p:nvSpPr>
        <p:spPr bwMode="auto">
          <a:xfrm>
            <a:off x="6034088" y="36433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04" name="Rectangle 28"/>
          <p:cNvSpPr>
            <a:spLocks noChangeArrowheads="1"/>
          </p:cNvSpPr>
          <p:nvPr/>
        </p:nvSpPr>
        <p:spPr bwMode="auto">
          <a:xfrm>
            <a:off x="6073775" y="3654425"/>
            <a:ext cx="86836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1er Pecado</a:t>
            </a:r>
          </a:p>
        </p:txBody>
      </p:sp>
      <p:sp>
        <p:nvSpPr>
          <p:cNvPr id="280605" name="Rectangle 29"/>
          <p:cNvSpPr>
            <a:spLocks noChangeArrowheads="1"/>
          </p:cNvSpPr>
          <p:nvPr/>
        </p:nvSpPr>
        <p:spPr bwMode="auto">
          <a:xfrm>
            <a:off x="6011863" y="3840163"/>
            <a:ext cx="1016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1er Evangelio</a:t>
            </a:r>
          </a:p>
        </p:txBody>
      </p:sp>
      <p:sp>
        <p:nvSpPr>
          <p:cNvPr id="280606" name="Rectangle 30"/>
          <p:cNvSpPr>
            <a:spLocks noChangeArrowheads="1"/>
          </p:cNvSpPr>
          <p:nvPr/>
        </p:nvSpPr>
        <p:spPr bwMode="auto">
          <a:xfrm>
            <a:off x="6097588" y="4027488"/>
            <a:ext cx="8191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1er familia</a:t>
            </a:r>
          </a:p>
        </p:txBody>
      </p:sp>
      <p:sp>
        <p:nvSpPr>
          <p:cNvPr id="280607" name="Rectangle 31"/>
          <p:cNvSpPr>
            <a:spLocks noChangeArrowheads="1"/>
          </p:cNvSpPr>
          <p:nvPr/>
        </p:nvSpPr>
        <p:spPr bwMode="auto">
          <a:xfrm>
            <a:off x="6022975" y="4198938"/>
            <a:ext cx="100171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1er asesinato</a:t>
            </a:r>
          </a:p>
        </p:txBody>
      </p:sp>
      <p:sp>
        <p:nvSpPr>
          <p:cNvPr id="280608" name="Rectangle 32"/>
          <p:cNvSpPr>
            <a:spLocks noChangeArrowheads="1"/>
          </p:cNvSpPr>
          <p:nvPr/>
        </p:nvSpPr>
        <p:spPr bwMode="auto">
          <a:xfrm>
            <a:off x="5937250" y="4379913"/>
            <a:ext cx="1143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Diluvio/arco iris</a:t>
            </a:r>
          </a:p>
        </p:txBody>
      </p:sp>
      <p:sp>
        <p:nvSpPr>
          <p:cNvPr id="280609" name="Rectangle 33"/>
          <p:cNvSpPr>
            <a:spLocks noChangeArrowheads="1"/>
          </p:cNvSpPr>
          <p:nvPr/>
        </p:nvSpPr>
        <p:spPr bwMode="auto">
          <a:xfrm>
            <a:off x="6229350" y="4560888"/>
            <a:ext cx="5143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Torre</a:t>
            </a:r>
          </a:p>
        </p:txBody>
      </p:sp>
      <p:sp>
        <p:nvSpPr>
          <p:cNvPr id="280610" name="Rectangle 34"/>
          <p:cNvSpPr>
            <a:spLocks noChangeArrowheads="1"/>
          </p:cNvSpPr>
          <p:nvPr/>
        </p:nvSpPr>
        <p:spPr bwMode="auto">
          <a:xfrm>
            <a:off x="6035675" y="3319463"/>
            <a:ext cx="733425"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Creación</a:t>
            </a:r>
          </a:p>
        </p:txBody>
      </p:sp>
      <p:sp>
        <p:nvSpPr>
          <p:cNvPr id="280611" name="Rectangle 35"/>
          <p:cNvSpPr>
            <a:spLocks noChangeArrowheads="1"/>
          </p:cNvSpPr>
          <p:nvPr/>
        </p:nvSpPr>
        <p:spPr bwMode="auto">
          <a:xfrm>
            <a:off x="5895975" y="3492500"/>
            <a:ext cx="1133475"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1er hombre y mujer</a:t>
            </a:r>
          </a:p>
        </p:txBody>
      </p:sp>
      <p:sp>
        <p:nvSpPr>
          <p:cNvPr id="16419" name="Rectangle 36"/>
          <p:cNvSpPr>
            <a:spLocks noChangeArrowheads="1"/>
          </p:cNvSpPr>
          <p:nvPr/>
        </p:nvSpPr>
        <p:spPr bwMode="auto">
          <a:xfrm>
            <a:off x="4511675" y="2994025"/>
            <a:ext cx="930275" cy="8001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280613" name="Rectangle 37"/>
          <p:cNvSpPr>
            <a:spLocks noChangeArrowheads="1"/>
          </p:cNvSpPr>
          <p:nvPr/>
        </p:nvSpPr>
        <p:spPr bwMode="auto">
          <a:xfrm>
            <a:off x="3222625" y="4670425"/>
            <a:ext cx="214313" cy="173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14" name="AutoShape 38"/>
          <p:cNvSpPr>
            <a:spLocks noChangeArrowheads="1"/>
          </p:cNvSpPr>
          <p:nvPr/>
        </p:nvSpPr>
        <p:spPr bwMode="auto">
          <a:xfrm>
            <a:off x="1995488" y="3214688"/>
            <a:ext cx="768350" cy="347662"/>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15" name="Rectangle 39"/>
          <p:cNvSpPr>
            <a:spLocks noChangeArrowheads="1"/>
          </p:cNvSpPr>
          <p:nvPr/>
        </p:nvSpPr>
        <p:spPr bwMode="auto">
          <a:xfrm>
            <a:off x="2392363" y="4027488"/>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80616" name="Line 40"/>
          <p:cNvSpPr>
            <a:spLocks noChangeShapeType="1"/>
          </p:cNvSpPr>
          <p:nvPr/>
        </p:nvSpPr>
        <p:spPr bwMode="auto">
          <a:xfrm flipV="1">
            <a:off x="2311400" y="3927475"/>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17" name="Rectangle 41"/>
          <p:cNvSpPr>
            <a:spLocks noChangeArrowheads="1"/>
          </p:cNvSpPr>
          <p:nvPr/>
        </p:nvSpPr>
        <p:spPr bwMode="auto">
          <a:xfrm>
            <a:off x="2474913" y="3746500"/>
            <a:ext cx="479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José</a:t>
            </a:r>
          </a:p>
        </p:txBody>
      </p:sp>
      <p:sp>
        <p:nvSpPr>
          <p:cNvPr id="280618" name="Rectangle 42"/>
          <p:cNvSpPr>
            <a:spLocks noChangeArrowheads="1"/>
          </p:cNvSpPr>
          <p:nvPr/>
        </p:nvSpPr>
        <p:spPr bwMode="auto">
          <a:xfrm>
            <a:off x="2632075" y="4110038"/>
            <a:ext cx="4016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430</a:t>
            </a:r>
          </a:p>
        </p:txBody>
      </p:sp>
      <p:sp>
        <p:nvSpPr>
          <p:cNvPr id="280619" name="AutoShape 43"/>
          <p:cNvSpPr>
            <a:spLocks noChangeArrowheads="1"/>
          </p:cNvSpPr>
          <p:nvPr/>
        </p:nvSpPr>
        <p:spPr bwMode="auto">
          <a:xfrm>
            <a:off x="1924050" y="3155950"/>
            <a:ext cx="769938" cy="346075"/>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0" name="Rectangle 44"/>
          <p:cNvSpPr>
            <a:spLocks noChangeArrowheads="1"/>
          </p:cNvSpPr>
          <p:nvPr/>
        </p:nvSpPr>
        <p:spPr bwMode="auto">
          <a:xfrm>
            <a:off x="2071688" y="3357563"/>
            <a:ext cx="228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14713" tIns="56351" rIns="114713" bIns="56351">
            <a:spAutoFit/>
          </a:bodyPr>
          <a:lstStyle/>
          <a:p>
            <a:pPr defTabSz="1028700">
              <a:defRPr/>
            </a:pPr>
            <a:endParaRPr lang="es-MX" sz="1100" b="1">
              <a:solidFill>
                <a:srgbClr val="000000"/>
              </a:solidFill>
              <a:latin typeface="Helvetica" charset="0"/>
              <a:cs typeface="+mn-cs"/>
            </a:endParaRPr>
          </a:p>
        </p:txBody>
      </p:sp>
      <p:sp>
        <p:nvSpPr>
          <p:cNvPr id="280621" name="AutoShape 45"/>
          <p:cNvSpPr>
            <a:spLocks noChangeArrowheads="1"/>
          </p:cNvSpPr>
          <p:nvPr/>
        </p:nvSpPr>
        <p:spPr bwMode="auto">
          <a:xfrm>
            <a:off x="1903413" y="3151188"/>
            <a:ext cx="811212" cy="58896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4713" tIns="56351" rIns="114713" bIns="56351">
            <a:spAutoFit/>
          </a:bodyPr>
          <a:lstStyle/>
          <a:p>
            <a:pPr algn="ctr" defTabSz="1028700">
              <a:defRPr/>
            </a:pPr>
            <a:endParaRPr lang="es-MX" sz="2700">
              <a:latin typeface="Times" charset="0"/>
              <a:cs typeface="+mn-cs"/>
            </a:endParaRPr>
          </a:p>
        </p:txBody>
      </p:sp>
      <p:sp>
        <p:nvSpPr>
          <p:cNvPr id="280622" name="Rectangle 46"/>
          <p:cNvSpPr>
            <a:spLocks noChangeArrowheads="1"/>
          </p:cNvSpPr>
          <p:nvPr/>
        </p:nvSpPr>
        <p:spPr bwMode="auto">
          <a:xfrm>
            <a:off x="1901825" y="3319463"/>
            <a:ext cx="1047750" cy="114776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3" name="Line 47"/>
          <p:cNvSpPr>
            <a:spLocks noChangeShapeType="1"/>
          </p:cNvSpPr>
          <p:nvPr/>
        </p:nvSpPr>
        <p:spPr bwMode="auto">
          <a:xfrm flipV="1">
            <a:off x="1905000" y="33131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4" name="Line 48"/>
          <p:cNvSpPr>
            <a:spLocks noChangeShapeType="1"/>
          </p:cNvSpPr>
          <p:nvPr/>
        </p:nvSpPr>
        <p:spPr bwMode="auto">
          <a:xfrm flipV="1">
            <a:off x="2143125" y="3311525"/>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5" name="Line 49"/>
          <p:cNvSpPr>
            <a:spLocks noChangeShapeType="1"/>
          </p:cNvSpPr>
          <p:nvPr/>
        </p:nvSpPr>
        <p:spPr bwMode="auto">
          <a:xfrm>
            <a:off x="1939925" y="365918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6" name="Line 50"/>
          <p:cNvSpPr>
            <a:spLocks noChangeShapeType="1"/>
          </p:cNvSpPr>
          <p:nvPr/>
        </p:nvSpPr>
        <p:spPr bwMode="auto">
          <a:xfrm>
            <a:off x="1941513" y="43799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7" name="Line 51"/>
          <p:cNvSpPr>
            <a:spLocks noChangeShapeType="1"/>
          </p:cNvSpPr>
          <p:nvPr/>
        </p:nvSpPr>
        <p:spPr bwMode="auto">
          <a:xfrm>
            <a:off x="1941513" y="40274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8" name="Line 52"/>
          <p:cNvSpPr>
            <a:spLocks noChangeShapeType="1"/>
          </p:cNvSpPr>
          <p:nvPr/>
        </p:nvSpPr>
        <p:spPr bwMode="auto">
          <a:xfrm flipV="1">
            <a:off x="1939925" y="419735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29" name="Line 53"/>
          <p:cNvSpPr>
            <a:spLocks noChangeShapeType="1"/>
          </p:cNvSpPr>
          <p:nvPr/>
        </p:nvSpPr>
        <p:spPr bwMode="auto">
          <a:xfrm flipV="1">
            <a:off x="1939925" y="3843338"/>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30" name="Line 54"/>
          <p:cNvSpPr>
            <a:spLocks noChangeShapeType="1"/>
          </p:cNvSpPr>
          <p:nvPr/>
        </p:nvSpPr>
        <p:spPr bwMode="auto">
          <a:xfrm>
            <a:off x="1939925" y="348297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8108" tIns="53106" rIns="108108" bIns="53106">
            <a:spAutoFit/>
          </a:bodyPr>
          <a:lstStyle/>
          <a:p>
            <a:pPr>
              <a:defRPr/>
            </a:pPr>
            <a:endParaRPr lang="en-US">
              <a:cs typeface="+mn-cs"/>
            </a:endParaRPr>
          </a:p>
        </p:txBody>
      </p:sp>
      <p:sp>
        <p:nvSpPr>
          <p:cNvPr id="280631" name="Rectangle 55"/>
          <p:cNvSpPr>
            <a:spLocks noChangeArrowheads="1"/>
          </p:cNvSpPr>
          <p:nvPr/>
        </p:nvSpPr>
        <p:spPr bwMode="auto">
          <a:xfrm>
            <a:off x="2005013" y="3132138"/>
            <a:ext cx="6207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Moisés</a:t>
            </a:r>
          </a:p>
        </p:txBody>
      </p:sp>
      <p:sp>
        <p:nvSpPr>
          <p:cNvPr id="280632" name="Rectangle 56"/>
          <p:cNvSpPr>
            <a:spLocks noChangeArrowheads="1"/>
          </p:cNvSpPr>
          <p:nvPr/>
        </p:nvSpPr>
        <p:spPr bwMode="auto">
          <a:xfrm>
            <a:off x="2141538" y="3490913"/>
            <a:ext cx="49371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Sinaí</a:t>
            </a:r>
          </a:p>
        </p:txBody>
      </p:sp>
      <p:sp>
        <p:nvSpPr>
          <p:cNvPr id="280633" name="Rectangle 57"/>
          <p:cNvSpPr>
            <a:spLocks noChangeArrowheads="1"/>
          </p:cNvSpPr>
          <p:nvPr/>
        </p:nvSpPr>
        <p:spPr bwMode="auto">
          <a:xfrm>
            <a:off x="2066925" y="3673475"/>
            <a:ext cx="7048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M - C - C</a:t>
            </a:r>
          </a:p>
        </p:txBody>
      </p:sp>
      <p:sp>
        <p:nvSpPr>
          <p:cNvPr id="280634" name="Rectangle 58"/>
          <p:cNvSpPr>
            <a:spLocks noChangeArrowheads="1"/>
          </p:cNvSpPr>
          <p:nvPr/>
        </p:nvSpPr>
        <p:spPr bwMode="auto">
          <a:xfrm>
            <a:off x="1882775" y="3856038"/>
            <a:ext cx="10445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Cades-Barnea</a:t>
            </a:r>
          </a:p>
        </p:txBody>
      </p:sp>
      <p:sp>
        <p:nvSpPr>
          <p:cNvPr id="280635" name="Rectangle 59"/>
          <p:cNvSpPr>
            <a:spLocks noChangeArrowheads="1"/>
          </p:cNvSpPr>
          <p:nvPr/>
        </p:nvSpPr>
        <p:spPr bwMode="auto">
          <a:xfrm>
            <a:off x="2233613" y="4022725"/>
            <a:ext cx="3317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40</a:t>
            </a:r>
          </a:p>
        </p:txBody>
      </p:sp>
      <p:sp>
        <p:nvSpPr>
          <p:cNvPr id="280636" name="Rectangle 60"/>
          <p:cNvSpPr>
            <a:spLocks noChangeArrowheads="1"/>
          </p:cNvSpPr>
          <p:nvPr/>
        </p:nvSpPr>
        <p:spPr bwMode="auto">
          <a:xfrm>
            <a:off x="1973263" y="4213225"/>
            <a:ext cx="8969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5 sermones</a:t>
            </a:r>
          </a:p>
        </p:txBody>
      </p:sp>
      <p:sp>
        <p:nvSpPr>
          <p:cNvPr id="280637" name="Rectangle 61"/>
          <p:cNvSpPr>
            <a:spLocks noChangeArrowheads="1"/>
          </p:cNvSpPr>
          <p:nvPr/>
        </p:nvSpPr>
        <p:spPr bwMode="auto">
          <a:xfrm>
            <a:off x="2117725" y="3314700"/>
            <a:ext cx="5778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Éxodo</a:t>
            </a:r>
          </a:p>
        </p:txBody>
      </p:sp>
      <p:sp>
        <p:nvSpPr>
          <p:cNvPr id="280638" name="AutoShape 62"/>
          <p:cNvSpPr>
            <a:spLocks noChangeArrowheads="1"/>
          </p:cNvSpPr>
          <p:nvPr/>
        </p:nvSpPr>
        <p:spPr bwMode="auto">
          <a:xfrm>
            <a:off x="511175" y="3754438"/>
            <a:ext cx="804863" cy="44926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2955" tIns="51477" rIns="102955" bIns="51477" anchor="ctr"/>
          <a:lstStyle/>
          <a:p>
            <a:pPr algn="ctr" defTabSz="1028700">
              <a:defRPr/>
            </a:pPr>
            <a:endParaRPr lang="es-MX" sz="2700">
              <a:latin typeface="Times" charset="0"/>
              <a:cs typeface="+mn-cs"/>
            </a:endParaRPr>
          </a:p>
        </p:txBody>
      </p:sp>
      <p:sp>
        <p:nvSpPr>
          <p:cNvPr id="280639" name="Freeform 63"/>
          <p:cNvSpPr>
            <a:spLocks/>
          </p:cNvSpPr>
          <p:nvPr/>
        </p:nvSpPr>
        <p:spPr bwMode="auto">
          <a:xfrm>
            <a:off x="1163638" y="3862388"/>
            <a:ext cx="228600" cy="79375"/>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0640" name="AutoShape 64"/>
          <p:cNvSpPr>
            <a:spLocks noChangeArrowheads="1"/>
          </p:cNvSpPr>
          <p:nvPr/>
        </p:nvSpPr>
        <p:spPr bwMode="auto">
          <a:xfrm>
            <a:off x="547688" y="3767138"/>
            <a:ext cx="725487" cy="298450"/>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1" name="Rectangle 65"/>
          <p:cNvSpPr>
            <a:spLocks noChangeArrowheads="1"/>
          </p:cNvSpPr>
          <p:nvPr/>
        </p:nvSpPr>
        <p:spPr bwMode="auto">
          <a:xfrm>
            <a:off x="627063" y="3929063"/>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80642" name="Rectangle 66"/>
          <p:cNvSpPr>
            <a:spLocks noChangeArrowheads="1"/>
          </p:cNvSpPr>
          <p:nvPr/>
        </p:nvSpPr>
        <p:spPr bwMode="auto">
          <a:xfrm>
            <a:off x="534988" y="4124325"/>
            <a:ext cx="203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883" tIns="50048" rIns="101883" bIns="50048">
            <a:spAutoFit/>
          </a:bodyPr>
          <a:lstStyle/>
          <a:p>
            <a:pPr defTabSz="1028700">
              <a:defRPr/>
            </a:pPr>
            <a:endParaRPr lang="es-MX" sz="1100" b="1">
              <a:solidFill>
                <a:srgbClr val="000000"/>
              </a:solidFill>
              <a:latin typeface="Helvetica" charset="0"/>
              <a:cs typeface="+mn-cs"/>
            </a:endParaRPr>
          </a:p>
        </p:txBody>
      </p:sp>
      <p:sp>
        <p:nvSpPr>
          <p:cNvPr id="280643" name="Rectangle 67"/>
          <p:cNvSpPr>
            <a:spLocks noChangeArrowheads="1"/>
          </p:cNvSpPr>
          <p:nvPr/>
        </p:nvSpPr>
        <p:spPr bwMode="auto">
          <a:xfrm>
            <a:off x="509588" y="3895725"/>
            <a:ext cx="1047750" cy="43656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4" name="Line 68"/>
          <p:cNvSpPr>
            <a:spLocks noChangeShapeType="1"/>
          </p:cNvSpPr>
          <p:nvPr/>
        </p:nvSpPr>
        <p:spPr bwMode="auto">
          <a:xfrm flipV="1">
            <a:off x="522288" y="3876675"/>
            <a:ext cx="5651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5" name="Line 69"/>
          <p:cNvSpPr>
            <a:spLocks noChangeShapeType="1"/>
          </p:cNvSpPr>
          <p:nvPr/>
        </p:nvSpPr>
        <p:spPr bwMode="auto">
          <a:xfrm flipV="1">
            <a:off x="742950" y="3887788"/>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6" name="Line 70"/>
          <p:cNvSpPr>
            <a:spLocks noChangeShapeType="1"/>
          </p:cNvSpPr>
          <p:nvPr/>
        </p:nvSpPr>
        <p:spPr bwMode="auto">
          <a:xfrm>
            <a:off x="555625" y="42402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7" name="Line 71"/>
          <p:cNvSpPr>
            <a:spLocks noChangeShapeType="1"/>
          </p:cNvSpPr>
          <p:nvPr/>
        </p:nvSpPr>
        <p:spPr bwMode="auto">
          <a:xfrm>
            <a:off x="555625" y="40624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48" name="Rectangle 72"/>
          <p:cNvSpPr>
            <a:spLocks noChangeArrowheads="1"/>
          </p:cNvSpPr>
          <p:nvPr/>
        </p:nvSpPr>
        <p:spPr bwMode="auto">
          <a:xfrm>
            <a:off x="650875" y="3719513"/>
            <a:ext cx="55721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Josué</a:t>
            </a:r>
          </a:p>
        </p:txBody>
      </p:sp>
      <p:sp>
        <p:nvSpPr>
          <p:cNvPr id="280649" name="Rectangle 73"/>
          <p:cNvSpPr>
            <a:spLocks noChangeArrowheads="1"/>
          </p:cNvSpPr>
          <p:nvPr/>
        </p:nvSpPr>
        <p:spPr bwMode="auto">
          <a:xfrm>
            <a:off x="642938" y="3892550"/>
            <a:ext cx="7969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Jericó/Hai</a:t>
            </a:r>
          </a:p>
        </p:txBody>
      </p:sp>
      <p:sp>
        <p:nvSpPr>
          <p:cNvPr id="280650" name="Rectangle 74"/>
          <p:cNvSpPr>
            <a:spLocks noChangeArrowheads="1"/>
          </p:cNvSpPr>
          <p:nvPr/>
        </p:nvSpPr>
        <p:spPr bwMode="auto">
          <a:xfrm>
            <a:off x="400050" y="4068763"/>
            <a:ext cx="12763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Territorio dividido</a:t>
            </a:r>
          </a:p>
        </p:txBody>
      </p:sp>
      <p:sp>
        <p:nvSpPr>
          <p:cNvPr id="280651" name="Rectangle 75"/>
          <p:cNvSpPr>
            <a:spLocks noChangeArrowheads="1"/>
          </p:cNvSpPr>
          <p:nvPr/>
        </p:nvSpPr>
        <p:spPr bwMode="auto">
          <a:xfrm>
            <a:off x="5551488" y="7543800"/>
            <a:ext cx="1147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2" name="AutoShape 76"/>
          <p:cNvSpPr>
            <a:spLocks noChangeArrowheads="1"/>
          </p:cNvSpPr>
          <p:nvPr/>
        </p:nvSpPr>
        <p:spPr bwMode="auto">
          <a:xfrm>
            <a:off x="5983288" y="6573838"/>
            <a:ext cx="804862" cy="4984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3" name="Rectangle 77"/>
          <p:cNvSpPr>
            <a:spLocks noChangeArrowheads="1"/>
          </p:cNvSpPr>
          <p:nvPr/>
        </p:nvSpPr>
        <p:spPr bwMode="auto">
          <a:xfrm>
            <a:off x="5983288" y="6737350"/>
            <a:ext cx="1047750" cy="43021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4" name="Line 78"/>
          <p:cNvSpPr>
            <a:spLocks noChangeShapeType="1"/>
          </p:cNvSpPr>
          <p:nvPr/>
        </p:nvSpPr>
        <p:spPr bwMode="auto">
          <a:xfrm flipV="1">
            <a:off x="5999163" y="673100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5" name="Line 79"/>
          <p:cNvSpPr>
            <a:spLocks noChangeShapeType="1"/>
          </p:cNvSpPr>
          <p:nvPr/>
        </p:nvSpPr>
        <p:spPr bwMode="auto">
          <a:xfrm flipV="1">
            <a:off x="6213475" y="671671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6" name="Line 80"/>
          <p:cNvSpPr>
            <a:spLocks noChangeShapeType="1"/>
          </p:cNvSpPr>
          <p:nvPr/>
        </p:nvSpPr>
        <p:spPr bwMode="auto">
          <a:xfrm>
            <a:off x="6027738" y="70596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7" name="Line 81"/>
          <p:cNvSpPr>
            <a:spLocks noChangeShapeType="1"/>
          </p:cNvSpPr>
          <p:nvPr/>
        </p:nvSpPr>
        <p:spPr bwMode="auto">
          <a:xfrm>
            <a:off x="6021388" y="688181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58" name="Rectangle 82"/>
          <p:cNvSpPr>
            <a:spLocks noChangeArrowheads="1"/>
          </p:cNvSpPr>
          <p:nvPr/>
        </p:nvSpPr>
        <p:spPr bwMode="auto">
          <a:xfrm>
            <a:off x="6288088" y="6877050"/>
            <a:ext cx="42386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350</a:t>
            </a:r>
          </a:p>
        </p:txBody>
      </p:sp>
      <p:sp>
        <p:nvSpPr>
          <p:cNvPr id="280659" name="Rectangle 83"/>
          <p:cNvSpPr>
            <a:spLocks noChangeArrowheads="1"/>
          </p:cNvSpPr>
          <p:nvPr/>
        </p:nvSpPr>
        <p:spPr bwMode="auto">
          <a:xfrm>
            <a:off x="6134100" y="6691313"/>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Jueces</a:t>
            </a:r>
          </a:p>
        </p:txBody>
      </p:sp>
      <p:sp>
        <p:nvSpPr>
          <p:cNvPr id="280660" name="Rectangle 84"/>
          <p:cNvSpPr>
            <a:spLocks noChangeArrowheads="1"/>
          </p:cNvSpPr>
          <p:nvPr/>
        </p:nvSpPr>
        <p:spPr bwMode="auto">
          <a:xfrm>
            <a:off x="6013450" y="6543675"/>
            <a:ext cx="741363"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Anarquía</a:t>
            </a:r>
          </a:p>
        </p:txBody>
      </p:sp>
      <p:sp>
        <p:nvSpPr>
          <p:cNvPr id="280661" name="Rectangle 85"/>
          <p:cNvSpPr>
            <a:spLocks noChangeArrowheads="1"/>
          </p:cNvSpPr>
          <p:nvPr/>
        </p:nvSpPr>
        <p:spPr bwMode="auto">
          <a:xfrm>
            <a:off x="5551488" y="7543800"/>
            <a:ext cx="1147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2" name="AutoShape 86"/>
          <p:cNvSpPr>
            <a:spLocks noChangeArrowheads="1"/>
          </p:cNvSpPr>
          <p:nvPr/>
        </p:nvSpPr>
        <p:spPr bwMode="auto">
          <a:xfrm>
            <a:off x="4568825" y="6129338"/>
            <a:ext cx="804863" cy="112395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3" name="Rectangle 87"/>
          <p:cNvSpPr>
            <a:spLocks noChangeArrowheads="1"/>
          </p:cNvSpPr>
          <p:nvPr/>
        </p:nvSpPr>
        <p:spPr bwMode="auto">
          <a:xfrm>
            <a:off x="4562475" y="6262688"/>
            <a:ext cx="1047750" cy="169545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4" name="Line 88"/>
          <p:cNvSpPr>
            <a:spLocks noChangeShapeType="1"/>
          </p:cNvSpPr>
          <p:nvPr/>
        </p:nvSpPr>
        <p:spPr bwMode="auto">
          <a:xfrm flipV="1">
            <a:off x="4594225" y="6310313"/>
            <a:ext cx="56991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5" name="Line 89"/>
          <p:cNvSpPr>
            <a:spLocks noChangeShapeType="1"/>
          </p:cNvSpPr>
          <p:nvPr/>
        </p:nvSpPr>
        <p:spPr bwMode="auto">
          <a:xfrm flipV="1">
            <a:off x="4794250" y="6286500"/>
            <a:ext cx="56673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6" name="Line 90"/>
          <p:cNvSpPr>
            <a:spLocks noChangeShapeType="1"/>
          </p:cNvSpPr>
          <p:nvPr/>
        </p:nvSpPr>
        <p:spPr bwMode="auto">
          <a:xfrm>
            <a:off x="4622800" y="663257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7" name="Line 91"/>
          <p:cNvSpPr>
            <a:spLocks noChangeShapeType="1"/>
          </p:cNvSpPr>
          <p:nvPr/>
        </p:nvSpPr>
        <p:spPr bwMode="auto">
          <a:xfrm>
            <a:off x="4619625" y="7351713"/>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8" name="Line 92"/>
          <p:cNvSpPr>
            <a:spLocks noChangeShapeType="1"/>
          </p:cNvSpPr>
          <p:nvPr/>
        </p:nvSpPr>
        <p:spPr bwMode="auto">
          <a:xfrm>
            <a:off x="4619625" y="753745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69" name="Line 93"/>
          <p:cNvSpPr>
            <a:spLocks noChangeShapeType="1"/>
          </p:cNvSpPr>
          <p:nvPr/>
        </p:nvSpPr>
        <p:spPr bwMode="auto">
          <a:xfrm>
            <a:off x="4622800" y="77216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0" name="Line 94"/>
          <p:cNvSpPr>
            <a:spLocks noChangeShapeType="1"/>
          </p:cNvSpPr>
          <p:nvPr/>
        </p:nvSpPr>
        <p:spPr bwMode="auto">
          <a:xfrm>
            <a:off x="4624388" y="79041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1" name="Line 95"/>
          <p:cNvSpPr>
            <a:spLocks noChangeShapeType="1"/>
          </p:cNvSpPr>
          <p:nvPr/>
        </p:nvSpPr>
        <p:spPr bwMode="auto">
          <a:xfrm>
            <a:off x="4624388" y="699770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2" name="Line 96"/>
          <p:cNvSpPr>
            <a:spLocks noChangeShapeType="1"/>
          </p:cNvSpPr>
          <p:nvPr/>
        </p:nvSpPr>
        <p:spPr bwMode="auto">
          <a:xfrm flipV="1">
            <a:off x="4622800" y="71707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3" name="Line 97"/>
          <p:cNvSpPr>
            <a:spLocks noChangeShapeType="1"/>
          </p:cNvSpPr>
          <p:nvPr/>
        </p:nvSpPr>
        <p:spPr bwMode="auto">
          <a:xfrm flipV="1">
            <a:off x="4622800" y="6816725"/>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4" name="Line 98"/>
          <p:cNvSpPr>
            <a:spLocks noChangeShapeType="1"/>
          </p:cNvSpPr>
          <p:nvPr/>
        </p:nvSpPr>
        <p:spPr bwMode="auto">
          <a:xfrm>
            <a:off x="4624388" y="64563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5" name="Line 99"/>
          <p:cNvSpPr>
            <a:spLocks noChangeShapeType="1"/>
          </p:cNvSpPr>
          <p:nvPr/>
        </p:nvSpPr>
        <p:spPr bwMode="auto">
          <a:xfrm flipH="1">
            <a:off x="5097463" y="6710363"/>
            <a:ext cx="14287" cy="123190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76" name="Rectangle 100"/>
          <p:cNvSpPr>
            <a:spLocks noChangeArrowheads="1"/>
          </p:cNvSpPr>
          <p:nvPr/>
        </p:nvSpPr>
        <p:spPr bwMode="auto">
          <a:xfrm>
            <a:off x="4564063" y="6457950"/>
            <a:ext cx="1057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effectLst>
                  <a:outerShdw blurRad="38100" dist="38100" dir="2700000" algn="tl">
                    <a:srgbClr val="DDDDDD"/>
                  </a:outerShdw>
                </a:effectLst>
                <a:latin typeface="Helvetica" charset="0"/>
                <a:cs typeface="+mn-cs"/>
              </a:rPr>
              <a:t> ••• División••• </a:t>
            </a:r>
          </a:p>
        </p:txBody>
      </p:sp>
      <p:sp>
        <p:nvSpPr>
          <p:cNvPr id="280677" name="Rectangle 101"/>
          <p:cNvSpPr>
            <a:spLocks noChangeArrowheads="1"/>
          </p:cNvSpPr>
          <p:nvPr/>
        </p:nvSpPr>
        <p:spPr bwMode="auto">
          <a:xfrm>
            <a:off x="4595813" y="6832600"/>
            <a:ext cx="501650" cy="217488"/>
          </a:xfrm>
          <a:prstGeom prst="rect">
            <a:avLst/>
          </a:prstGeom>
          <a:noFill/>
          <a:ln>
            <a:noFill/>
          </a:ln>
          <a:effectLst/>
          <a:extLst>
            <a:ext uri="{909E8E84-426E-40dd-AFC4-6F175D3DCCD1}">
              <a14:hiddenFill xmlns:a14="http://schemas.microsoft.com/office/drawing/2010/main">
                <a:solidFill>
                  <a:srgbClr val="E7EC1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defTabSz="969963">
              <a:defRPr/>
            </a:pPr>
            <a:r>
              <a:rPr lang="es-ES" sz="800" b="1">
                <a:solidFill>
                  <a:srgbClr val="000000"/>
                </a:solidFill>
                <a:latin typeface="Helvetica" charset="0"/>
                <a:cs typeface="+mn-cs"/>
              </a:rPr>
              <a:t>Judá</a:t>
            </a:r>
          </a:p>
        </p:txBody>
      </p:sp>
      <p:sp>
        <p:nvSpPr>
          <p:cNvPr id="280678" name="Rectangle 102"/>
          <p:cNvSpPr>
            <a:spLocks noChangeArrowheads="1"/>
          </p:cNvSpPr>
          <p:nvPr/>
        </p:nvSpPr>
        <p:spPr bwMode="auto">
          <a:xfrm>
            <a:off x="4692650" y="7008813"/>
            <a:ext cx="755650"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10              2</a:t>
            </a:r>
          </a:p>
        </p:txBody>
      </p:sp>
      <p:sp>
        <p:nvSpPr>
          <p:cNvPr id="280679" name="Rectangle 103"/>
          <p:cNvSpPr>
            <a:spLocks noChangeArrowheads="1"/>
          </p:cNvSpPr>
          <p:nvPr/>
        </p:nvSpPr>
        <p:spPr bwMode="auto">
          <a:xfrm>
            <a:off x="4624388" y="7380288"/>
            <a:ext cx="896937"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 20-J         20-R</a:t>
            </a:r>
          </a:p>
        </p:txBody>
      </p:sp>
      <p:sp>
        <p:nvSpPr>
          <p:cNvPr id="280680" name="Rectangle 104"/>
          <p:cNvSpPr>
            <a:spLocks noChangeArrowheads="1"/>
          </p:cNvSpPr>
          <p:nvPr/>
        </p:nvSpPr>
        <p:spPr bwMode="auto">
          <a:xfrm>
            <a:off x="4645025" y="7556500"/>
            <a:ext cx="86836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 200           350</a:t>
            </a:r>
          </a:p>
        </p:txBody>
      </p:sp>
      <p:sp>
        <p:nvSpPr>
          <p:cNvPr id="280681" name="Rectangle 105"/>
          <p:cNvSpPr>
            <a:spLocks noChangeArrowheads="1"/>
          </p:cNvSpPr>
          <p:nvPr/>
        </p:nvSpPr>
        <p:spPr bwMode="auto">
          <a:xfrm>
            <a:off x="4575175" y="7737475"/>
            <a:ext cx="104298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Asiria    Babilonia</a:t>
            </a:r>
          </a:p>
        </p:txBody>
      </p:sp>
      <p:sp>
        <p:nvSpPr>
          <p:cNvPr id="280682" name="Rectangle 106"/>
          <p:cNvSpPr>
            <a:spLocks noChangeArrowheads="1"/>
          </p:cNvSpPr>
          <p:nvPr/>
        </p:nvSpPr>
        <p:spPr bwMode="auto">
          <a:xfrm>
            <a:off x="4611688" y="6661150"/>
            <a:ext cx="850900"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Norte        Sur</a:t>
            </a:r>
          </a:p>
        </p:txBody>
      </p:sp>
      <p:sp>
        <p:nvSpPr>
          <p:cNvPr id="280683" name="Rectangle 107"/>
          <p:cNvSpPr>
            <a:spLocks noChangeArrowheads="1"/>
          </p:cNvSpPr>
          <p:nvPr/>
        </p:nvSpPr>
        <p:spPr bwMode="auto">
          <a:xfrm>
            <a:off x="4672013" y="7189788"/>
            <a:ext cx="800100"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effectLst>
                  <a:outerShdw blurRad="38100" dist="38100" dir="2700000" algn="tl">
                    <a:srgbClr val="DDDDDD"/>
                  </a:outerShdw>
                </a:effectLst>
                <a:latin typeface="Helvetica" charset="0"/>
                <a:cs typeface="+mn-cs"/>
              </a:rPr>
              <a:t>Los profetas</a:t>
            </a:r>
          </a:p>
        </p:txBody>
      </p:sp>
      <p:sp>
        <p:nvSpPr>
          <p:cNvPr id="280684" name="Rectangle 108"/>
          <p:cNvSpPr>
            <a:spLocks noChangeArrowheads="1"/>
          </p:cNvSpPr>
          <p:nvPr/>
        </p:nvSpPr>
        <p:spPr bwMode="auto">
          <a:xfrm>
            <a:off x="4776788" y="6278563"/>
            <a:ext cx="6778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S - D - S</a:t>
            </a:r>
          </a:p>
        </p:txBody>
      </p:sp>
      <p:sp>
        <p:nvSpPr>
          <p:cNvPr id="280685" name="Rectangle 109"/>
          <p:cNvSpPr>
            <a:spLocks noChangeArrowheads="1"/>
          </p:cNvSpPr>
          <p:nvPr/>
        </p:nvSpPr>
        <p:spPr bwMode="auto">
          <a:xfrm>
            <a:off x="5060950" y="6832600"/>
            <a:ext cx="623888" cy="217488"/>
          </a:xfrm>
          <a:prstGeom prst="rect">
            <a:avLst/>
          </a:prstGeom>
          <a:noFill/>
          <a:ln>
            <a:noFill/>
          </a:ln>
          <a:effectLst/>
          <a:extLst>
            <a:ext uri="{909E8E84-426E-40dd-AFC4-6F175D3DCCD1}">
              <a14:hiddenFill xmlns:a14="http://schemas.microsoft.com/office/drawing/2010/main">
                <a:solidFill>
                  <a:srgbClr val="E7EC1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defTabSz="969963">
              <a:defRPr/>
            </a:pPr>
            <a:r>
              <a:rPr lang="es-ES" sz="800" b="1">
                <a:solidFill>
                  <a:srgbClr val="000000"/>
                </a:solidFill>
                <a:latin typeface="Helvetica" charset="0"/>
                <a:cs typeface="+mn-cs"/>
              </a:rPr>
              <a:t>  Israel</a:t>
            </a:r>
          </a:p>
        </p:txBody>
      </p:sp>
      <p:sp>
        <p:nvSpPr>
          <p:cNvPr id="280688" name="AutoShape 112"/>
          <p:cNvSpPr>
            <a:spLocks noChangeArrowheads="1"/>
          </p:cNvSpPr>
          <p:nvPr/>
        </p:nvSpPr>
        <p:spPr bwMode="auto">
          <a:xfrm>
            <a:off x="3271838" y="6411913"/>
            <a:ext cx="803275" cy="687387"/>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89" name="Rectangle 113"/>
          <p:cNvSpPr>
            <a:spLocks noChangeArrowheads="1"/>
          </p:cNvSpPr>
          <p:nvPr/>
        </p:nvSpPr>
        <p:spPr bwMode="auto">
          <a:xfrm>
            <a:off x="3270250" y="6562725"/>
            <a:ext cx="1047750" cy="785813"/>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0" name="Line 114"/>
          <p:cNvSpPr>
            <a:spLocks noChangeShapeType="1"/>
          </p:cNvSpPr>
          <p:nvPr/>
        </p:nvSpPr>
        <p:spPr bwMode="auto">
          <a:xfrm flipV="1">
            <a:off x="3289300" y="6540500"/>
            <a:ext cx="56991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1" name="Line 115"/>
          <p:cNvSpPr>
            <a:spLocks noChangeShapeType="1"/>
          </p:cNvSpPr>
          <p:nvPr/>
        </p:nvSpPr>
        <p:spPr bwMode="auto">
          <a:xfrm flipV="1">
            <a:off x="3497263" y="6551613"/>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2" name="Rectangle 116"/>
          <p:cNvSpPr>
            <a:spLocks noChangeArrowheads="1"/>
          </p:cNvSpPr>
          <p:nvPr/>
        </p:nvSpPr>
        <p:spPr bwMode="auto">
          <a:xfrm>
            <a:off x="3317875" y="6399213"/>
            <a:ext cx="919163" cy="2698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1883" tIns="50048" rIns="101883" bIns="50048">
            <a:spAutoFit/>
          </a:bodyPr>
          <a:lstStyle/>
          <a:p>
            <a:pPr defTabSz="1028700">
              <a:defRPr/>
            </a:pPr>
            <a:endParaRPr lang="es-MX" sz="1100" b="1">
              <a:solidFill>
                <a:srgbClr val="000000"/>
              </a:solidFill>
              <a:latin typeface="Chicago" charset="0"/>
              <a:cs typeface="+mn-cs"/>
            </a:endParaRPr>
          </a:p>
        </p:txBody>
      </p:sp>
      <p:sp>
        <p:nvSpPr>
          <p:cNvPr id="280693" name="Line 117"/>
          <p:cNvSpPr>
            <a:spLocks noChangeShapeType="1"/>
          </p:cNvSpPr>
          <p:nvPr/>
        </p:nvSpPr>
        <p:spPr bwMode="auto">
          <a:xfrm>
            <a:off x="3306763" y="6900863"/>
            <a:ext cx="9652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4" name="Line 118"/>
          <p:cNvSpPr>
            <a:spLocks noChangeShapeType="1"/>
          </p:cNvSpPr>
          <p:nvPr/>
        </p:nvSpPr>
        <p:spPr bwMode="auto">
          <a:xfrm>
            <a:off x="3309938" y="67262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5" name="Line 119"/>
          <p:cNvSpPr>
            <a:spLocks noChangeShapeType="1"/>
          </p:cNvSpPr>
          <p:nvPr/>
        </p:nvSpPr>
        <p:spPr bwMode="auto">
          <a:xfrm>
            <a:off x="3309938" y="7270750"/>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6" name="Line 120"/>
          <p:cNvSpPr>
            <a:spLocks noChangeShapeType="1"/>
          </p:cNvSpPr>
          <p:nvPr/>
        </p:nvSpPr>
        <p:spPr bwMode="auto">
          <a:xfrm flipV="1">
            <a:off x="3306763" y="7086600"/>
            <a:ext cx="9604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697" name="Rectangle 121"/>
          <p:cNvSpPr>
            <a:spLocks noChangeArrowheads="1"/>
          </p:cNvSpPr>
          <p:nvPr/>
        </p:nvSpPr>
        <p:spPr bwMode="auto">
          <a:xfrm>
            <a:off x="3205163" y="6716713"/>
            <a:ext cx="1154112"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3 viajes largos</a:t>
            </a:r>
          </a:p>
        </p:txBody>
      </p:sp>
      <p:sp>
        <p:nvSpPr>
          <p:cNvPr id="280698" name="Rectangle 122"/>
          <p:cNvSpPr>
            <a:spLocks noChangeArrowheads="1"/>
          </p:cNvSpPr>
          <p:nvPr/>
        </p:nvSpPr>
        <p:spPr bwMode="auto">
          <a:xfrm>
            <a:off x="3244850" y="7086600"/>
            <a:ext cx="1084263"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algn="ctr" defTabSz="969963">
              <a:defRPr/>
            </a:pPr>
            <a:r>
              <a:rPr lang="es-ES" sz="1100" b="1">
                <a:solidFill>
                  <a:srgbClr val="000000"/>
                </a:solidFill>
                <a:latin typeface="Helvetica" charset="0"/>
                <a:cs typeface="+mn-cs"/>
              </a:rPr>
              <a:t>Z - E - N</a:t>
            </a:r>
          </a:p>
        </p:txBody>
      </p:sp>
      <p:sp>
        <p:nvSpPr>
          <p:cNvPr id="280699" name="Rectangle 123"/>
          <p:cNvSpPr>
            <a:spLocks noChangeArrowheads="1"/>
          </p:cNvSpPr>
          <p:nvPr/>
        </p:nvSpPr>
        <p:spPr bwMode="auto">
          <a:xfrm>
            <a:off x="3257550" y="6405563"/>
            <a:ext cx="839788" cy="247650"/>
          </a:xfrm>
          <a:prstGeom prst="rect">
            <a:avLst/>
          </a:prstGeom>
          <a:noFill/>
          <a:ln>
            <a:noFill/>
          </a:ln>
          <a:effectLst/>
          <a:extLst>
            <a:ext uri="{909E8E84-426E-40dd-AFC4-6F175D3DCCD1}">
              <a14:hiddenFill xmlns:a14="http://schemas.microsoft.com/office/drawing/2010/main">
                <a:solidFill>
                  <a:srgbClr val="E7EC26"/>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Cautividad</a:t>
            </a:r>
          </a:p>
        </p:txBody>
      </p:sp>
      <p:sp>
        <p:nvSpPr>
          <p:cNvPr id="280700" name="Rectangle 124"/>
          <p:cNvSpPr>
            <a:spLocks noChangeArrowheads="1"/>
          </p:cNvSpPr>
          <p:nvPr/>
        </p:nvSpPr>
        <p:spPr bwMode="auto">
          <a:xfrm>
            <a:off x="3421063" y="6545263"/>
            <a:ext cx="7112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70 años</a:t>
            </a:r>
          </a:p>
        </p:txBody>
      </p:sp>
      <p:sp>
        <p:nvSpPr>
          <p:cNvPr id="280701" name="Rectangle 125"/>
          <p:cNvSpPr>
            <a:spLocks noChangeArrowheads="1"/>
          </p:cNvSpPr>
          <p:nvPr/>
        </p:nvSpPr>
        <p:spPr bwMode="auto">
          <a:xfrm>
            <a:off x="3216275" y="6923088"/>
            <a:ext cx="1293813"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defTabSz="969963">
              <a:defRPr/>
            </a:pPr>
            <a:r>
              <a:rPr lang="es-ES" sz="800" b="1">
                <a:solidFill>
                  <a:srgbClr val="000000"/>
                </a:solidFill>
                <a:latin typeface="Helvetica" charset="0"/>
                <a:cs typeface="+mn-cs"/>
              </a:rPr>
              <a:t>100 años / 50,000</a:t>
            </a:r>
          </a:p>
        </p:txBody>
      </p:sp>
      <p:sp>
        <p:nvSpPr>
          <p:cNvPr id="280702" name="AutoShape 126"/>
          <p:cNvSpPr>
            <a:spLocks noChangeArrowheads="1"/>
          </p:cNvSpPr>
          <p:nvPr/>
        </p:nvSpPr>
        <p:spPr bwMode="auto">
          <a:xfrm>
            <a:off x="523875" y="6138863"/>
            <a:ext cx="803275" cy="112712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3" name="Rectangle 127"/>
          <p:cNvSpPr>
            <a:spLocks noChangeArrowheads="1"/>
          </p:cNvSpPr>
          <p:nvPr/>
        </p:nvSpPr>
        <p:spPr bwMode="auto">
          <a:xfrm>
            <a:off x="522288" y="6291263"/>
            <a:ext cx="1047750" cy="132238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4" name="Line 128"/>
          <p:cNvSpPr>
            <a:spLocks noChangeShapeType="1"/>
          </p:cNvSpPr>
          <p:nvPr/>
        </p:nvSpPr>
        <p:spPr bwMode="auto">
          <a:xfrm flipV="1">
            <a:off x="534988" y="6276975"/>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5" name="Line 129"/>
          <p:cNvSpPr>
            <a:spLocks noChangeShapeType="1"/>
          </p:cNvSpPr>
          <p:nvPr/>
        </p:nvSpPr>
        <p:spPr bwMode="auto">
          <a:xfrm flipV="1">
            <a:off x="760413" y="6286500"/>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6" name="Line 130"/>
          <p:cNvSpPr>
            <a:spLocks noChangeShapeType="1"/>
          </p:cNvSpPr>
          <p:nvPr/>
        </p:nvSpPr>
        <p:spPr bwMode="auto">
          <a:xfrm>
            <a:off x="569913" y="6623050"/>
            <a:ext cx="962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7" name="Line 131"/>
          <p:cNvSpPr>
            <a:spLocks noChangeShapeType="1"/>
          </p:cNvSpPr>
          <p:nvPr/>
        </p:nvSpPr>
        <p:spPr bwMode="auto">
          <a:xfrm>
            <a:off x="561975" y="7343775"/>
            <a:ext cx="9667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8" name="Line 132"/>
          <p:cNvSpPr>
            <a:spLocks noChangeShapeType="1"/>
          </p:cNvSpPr>
          <p:nvPr/>
        </p:nvSpPr>
        <p:spPr bwMode="auto">
          <a:xfrm>
            <a:off x="561975" y="7527925"/>
            <a:ext cx="96678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09" name="Line 133"/>
          <p:cNvSpPr>
            <a:spLocks noChangeShapeType="1"/>
          </p:cNvSpPr>
          <p:nvPr/>
        </p:nvSpPr>
        <p:spPr bwMode="auto">
          <a:xfrm>
            <a:off x="569913" y="6989763"/>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10" name="Line 134"/>
          <p:cNvSpPr>
            <a:spLocks noChangeShapeType="1"/>
          </p:cNvSpPr>
          <p:nvPr/>
        </p:nvSpPr>
        <p:spPr bwMode="auto">
          <a:xfrm flipV="1">
            <a:off x="569913" y="7162800"/>
            <a:ext cx="962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11" name="Line 135"/>
          <p:cNvSpPr>
            <a:spLocks noChangeShapeType="1"/>
          </p:cNvSpPr>
          <p:nvPr/>
        </p:nvSpPr>
        <p:spPr bwMode="auto">
          <a:xfrm flipV="1">
            <a:off x="569913" y="6807200"/>
            <a:ext cx="9588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12" name="Line 136"/>
          <p:cNvSpPr>
            <a:spLocks noChangeShapeType="1"/>
          </p:cNvSpPr>
          <p:nvPr/>
        </p:nvSpPr>
        <p:spPr bwMode="auto">
          <a:xfrm>
            <a:off x="569913" y="64468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13" name="Rectangle 137"/>
          <p:cNvSpPr>
            <a:spLocks noChangeArrowheads="1"/>
          </p:cNvSpPr>
          <p:nvPr/>
        </p:nvSpPr>
        <p:spPr bwMode="auto">
          <a:xfrm>
            <a:off x="652463" y="6834188"/>
            <a:ext cx="727075"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Evangelios</a:t>
            </a:r>
          </a:p>
        </p:txBody>
      </p:sp>
      <p:sp>
        <p:nvSpPr>
          <p:cNvPr id="280714" name="Rectangle 138"/>
          <p:cNvSpPr>
            <a:spLocks noChangeArrowheads="1"/>
          </p:cNvSpPr>
          <p:nvPr/>
        </p:nvSpPr>
        <p:spPr bwMode="auto">
          <a:xfrm>
            <a:off x="752475" y="7008813"/>
            <a:ext cx="557213"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Hechos</a:t>
            </a:r>
          </a:p>
        </p:txBody>
      </p:sp>
      <p:sp>
        <p:nvSpPr>
          <p:cNvPr id="280715" name="Rectangle 139"/>
          <p:cNvSpPr>
            <a:spLocks noChangeArrowheads="1"/>
          </p:cNvSpPr>
          <p:nvPr/>
        </p:nvSpPr>
        <p:spPr bwMode="auto">
          <a:xfrm>
            <a:off x="693738" y="7186613"/>
            <a:ext cx="642937"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Epístolas</a:t>
            </a:r>
          </a:p>
        </p:txBody>
      </p:sp>
      <p:sp>
        <p:nvSpPr>
          <p:cNvPr id="280716" name="Rectangle 140"/>
          <p:cNvSpPr>
            <a:spLocks noChangeArrowheads="1"/>
          </p:cNvSpPr>
          <p:nvPr/>
        </p:nvSpPr>
        <p:spPr bwMode="auto">
          <a:xfrm>
            <a:off x="630238" y="7372350"/>
            <a:ext cx="760412"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Apocalipsis</a:t>
            </a:r>
          </a:p>
        </p:txBody>
      </p:sp>
      <p:sp>
        <p:nvSpPr>
          <p:cNvPr id="280717" name="Rectangle 141"/>
          <p:cNvSpPr>
            <a:spLocks noChangeArrowheads="1"/>
          </p:cNvSpPr>
          <p:nvPr/>
        </p:nvSpPr>
        <p:spPr bwMode="auto">
          <a:xfrm>
            <a:off x="582613" y="6088063"/>
            <a:ext cx="6588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300" b="1">
                <a:solidFill>
                  <a:srgbClr val="000000"/>
                </a:solidFill>
                <a:latin typeface="Chicago" charset="0"/>
                <a:cs typeface="+mn-cs"/>
              </a:rPr>
              <a:t>Jesús</a:t>
            </a:r>
          </a:p>
        </p:txBody>
      </p:sp>
      <p:sp>
        <p:nvSpPr>
          <p:cNvPr id="280718" name="Rectangle 142"/>
          <p:cNvSpPr>
            <a:spLocks noChangeArrowheads="1"/>
          </p:cNvSpPr>
          <p:nvPr/>
        </p:nvSpPr>
        <p:spPr bwMode="auto">
          <a:xfrm>
            <a:off x="823913" y="6459538"/>
            <a:ext cx="4730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i="1">
                <a:solidFill>
                  <a:srgbClr val="000000"/>
                </a:solidFill>
                <a:effectLst>
                  <a:outerShdw blurRad="38100" dist="38100" dir="2700000" algn="tl">
                    <a:srgbClr val="DDDDDD"/>
                  </a:outerShdw>
                </a:effectLst>
                <a:latin typeface="Helvetica" charset="0"/>
                <a:cs typeface="+mn-cs"/>
              </a:rPr>
              <a:t>Cruz</a:t>
            </a:r>
          </a:p>
        </p:txBody>
      </p:sp>
      <p:sp>
        <p:nvSpPr>
          <p:cNvPr id="280719" name="Rectangle 143"/>
          <p:cNvSpPr>
            <a:spLocks noChangeArrowheads="1"/>
          </p:cNvSpPr>
          <p:nvPr/>
        </p:nvSpPr>
        <p:spPr bwMode="auto">
          <a:xfrm>
            <a:off x="757238" y="6643688"/>
            <a:ext cx="58578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i="1">
                <a:solidFill>
                  <a:srgbClr val="000000"/>
                </a:solidFill>
                <a:effectLst>
                  <a:outerShdw blurRad="38100" dist="38100" dir="2700000" algn="tl">
                    <a:srgbClr val="DDDDDD"/>
                  </a:outerShdw>
                </a:effectLst>
                <a:latin typeface="Helvetica" charset="0"/>
                <a:cs typeface="+mn-cs"/>
              </a:rPr>
              <a:t>Iglesia</a:t>
            </a:r>
          </a:p>
        </p:txBody>
      </p:sp>
      <p:sp>
        <p:nvSpPr>
          <p:cNvPr id="280720" name="Rectangle 144"/>
          <p:cNvSpPr>
            <a:spLocks noChangeArrowheads="1"/>
          </p:cNvSpPr>
          <p:nvPr/>
        </p:nvSpPr>
        <p:spPr bwMode="auto">
          <a:xfrm>
            <a:off x="808038" y="6267450"/>
            <a:ext cx="4857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i="1">
                <a:solidFill>
                  <a:srgbClr val="000000"/>
                </a:solidFill>
                <a:effectLst>
                  <a:outerShdw blurRad="38100" dist="38100" dir="2700000" algn="tl">
                    <a:srgbClr val="DDDDDD"/>
                  </a:outerShdw>
                </a:effectLst>
                <a:latin typeface="Helvetica" charset="0"/>
                <a:cs typeface="+mn-cs"/>
              </a:rPr>
              <a:t>Vida</a:t>
            </a:r>
          </a:p>
        </p:txBody>
      </p:sp>
      <p:sp>
        <p:nvSpPr>
          <p:cNvPr id="280721" name="Freeform 145" descr="Cork"/>
          <p:cNvSpPr>
            <a:spLocks/>
          </p:cNvSpPr>
          <p:nvPr/>
        </p:nvSpPr>
        <p:spPr bwMode="auto">
          <a:xfrm>
            <a:off x="4573588" y="5781675"/>
            <a:ext cx="357187" cy="260350"/>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23" name="Freeform 147"/>
          <p:cNvSpPr>
            <a:spLocks/>
          </p:cNvSpPr>
          <p:nvPr/>
        </p:nvSpPr>
        <p:spPr bwMode="auto">
          <a:xfrm>
            <a:off x="4584700" y="6046788"/>
            <a:ext cx="12700" cy="5873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24" name="Freeform 148"/>
          <p:cNvSpPr>
            <a:spLocks/>
          </p:cNvSpPr>
          <p:nvPr/>
        </p:nvSpPr>
        <p:spPr bwMode="auto">
          <a:xfrm>
            <a:off x="4587875" y="6046788"/>
            <a:ext cx="17463" cy="65087"/>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25" name="Freeform 149"/>
          <p:cNvSpPr>
            <a:spLocks/>
          </p:cNvSpPr>
          <p:nvPr/>
        </p:nvSpPr>
        <p:spPr bwMode="auto">
          <a:xfrm>
            <a:off x="4822825" y="6032500"/>
            <a:ext cx="28575" cy="69850"/>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26" name="Rectangle 150"/>
          <p:cNvSpPr>
            <a:spLocks noChangeArrowheads="1"/>
          </p:cNvSpPr>
          <p:nvPr/>
        </p:nvSpPr>
        <p:spPr bwMode="auto">
          <a:xfrm>
            <a:off x="4500563" y="5705475"/>
            <a:ext cx="190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6016" tIns="47166" rIns="96016" bIns="47166">
            <a:spAutoFit/>
          </a:bodyPr>
          <a:lstStyle/>
          <a:p>
            <a:pPr defTabSz="969963">
              <a:defRPr/>
            </a:pPr>
            <a:endParaRPr lang="es-ES" sz="1700" b="1" i="1">
              <a:solidFill>
                <a:schemeClr val="bg2"/>
              </a:solidFill>
              <a:latin typeface="Helvetica" charset="0"/>
              <a:cs typeface="+mn-cs"/>
            </a:endParaRPr>
          </a:p>
        </p:txBody>
      </p:sp>
      <p:sp>
        <p:nvSpPr>
          <p:cNvPr id="280727" name="Freeform 151" descr="Cork"/>
          <p:cNvSpPr>
            <a:spLocks/>
          </p:cNvSpPr>
          <p:nvPr/>
        </p:nvSpPr>
        <p:spPr bwMode="auto">
          <a:xfrm>
            <a:off x="5160963" y="5781675"/>
            <a:ext cx="357187" cy="260350"/>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29" name="Freeform 153"/>
          <p:cNvSpPr>
            <a:spLocks/>
          </p:cNvSpPr>
          <p:nvPr/>
        </p:nvSpPr>
        <p:spPr bwMode="auto">
          <a:xfrm>
            <a:off x="5170488" y="6046788"/>
            <a:ext cx="14287" cy="5873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0" name="Freeform 154"/>
          <p:cNvSpPr>
            <a:spLocks/>
          </p:cNvSpPr>
          <p:nvPr/>
        </p:nvSpPr>
        <p:spPr bwMode="auto">
          <a:xfrm>
            <a:off x="5173663" y="6046788"/>
            <a:ext cx="17462" cy="65087"/>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1" name="Freeform 155"/>
          <p:cNvSpPr>
            <a:spLocks/>
          </p:cNvSpPr>
          <p:nvPr/>
        </p:nvSpPr>
        <p:spPr bwMode="auto">
          <a:xfrm>
            <a:off x="5410200" y="6032500"/>
            <a:ext cx="26988" cy="69850"/>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2" name="Rectangle 156"/>
          <p:cNvSpPr>
            <a:spLocks noChangeArrowheads="1"/>
          </p:cNvSpPr>
          <p:nvPr/>
        </p:nvSpPr>
        <p:spPr bwMode="auto">
          <a:xfrm>
            <a:off x="5086350" y="5705475"/>
            <a:ext cx="190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6016" tIns="47166" rIns="96016" bIns="47166">
            <a:spAutoFit/>
          </a:bodyPr>
          <a:lstStyle/>
          <a:p>
            <a:pPr defTabSz="969963">
              <a:defRPr/>
            </a:pPr>
            <a:endParaRPr lang="es-ES" sz="1700" b="1" i="1">
              <a:solidFill>
                <a:schemeClr val="bg2"/>
              </a:solidFill>
              <a:latin typeface="Helvetica" charset="0"/>
              <a:cs typeface="+mn-cs"/>
            </a:endParaRPr>
          </a:p>
        </p:txBody>
      </p:sp>
      <p:sp>
        <p:nvSpPr>
          <p:cNvPr id="280733" name="AutoShape 157"/>
          <p:cNvSpPr>
            <a:spLocks noChangeArrowheads="1"/>
          </p:cNvSpPr>
          <p:nvPr/>
        </p:nvSpPr>
        <p:spPr bwMode="auto">
          <a:xfrm>
            <a:off x="3257550" y="3781425"/>
            <a:ext cx="803275" cy="509588"/>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4" name="AutoShape 158"/>
          <p:cNvSpPr>
            <a:spLocks noChangeArrowheads="1"/>
          </p:cNvSpPr>
          <p:nvPr/>
        </p:nvSpPr>
        <p:spPr bwMode="auto">
          <a:xfrm>
            <a:off x="3294063" y="3840163"/>
            <a:ext cx="755650" cy="300037"/>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5" name="Rectangle 159"/>
          <p:cNvSpPr>
            <a:spLocks noChangeArrowheads="1"/>
          </p:cNvSpPr>
          <p:nvPr/>
        </p:nvSpPr>
        <p:spPr bwMode="auto">
          <a:xfrm>
            <a:off x="3257550" y="3930650"/>
            <a:ext cx="1047750" cy="431800"/>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6" name="Line 160"/>
          <p:cNvSpPr>
            <a:spLocks noChangeShapeType="1"/>
          </p:cNvSpPr>
          <p:nvPr/>
        </p:nvSpPr>
        <p:spPr bwMode="auto">
          <a:xfrm>
            <a:off x="3486150" y="3932238"/>
            <a:ext cx="554038" cy="6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7" name="Line 161"/>
          <p:cNvSpPr>
            <a:spLocks noChangeShapeType="1"/>
          </p:cNvSpPr>
          <p:nvPr/>
        </p:nvSpPr>
        <p:spPr bwMode="auto">
          <a:xfrm>
            <a:off x="3303588" y="427513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8" name="Line 162"/>
          <p:cNvSpPr>
            <a:spLocks noChangeShapeType="1"/>
          </p:cNvSpPr>
          <p:nvPr/>
        </p:nvSpPr>
        <p:spPr bwMode="auto">
          <a:xfrm>
            <a:off x="3303588" y="4098925"/>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39" name="Rectangle 163"/>
          <p:cNvSpPr>
            <a:spLocks noChangeArrowheads="1"/>
          </p:cNvSpPr>
          <p:nvPr/>
        </p:nvSpPr>
        <p:spPr bwMode="auto">
          <a:xfrm>
            <a:off x="3268663" y="3930650"/>
            <a:ext cx="9318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   Esclavitud</a:t>
            </a:r>
          </a:p>
        </p:txBody>
      </p:sp>
      <p:sp>
        <p:nvSpPr>
          <p:cNvPr id="280740" name="Rectangle 164"/>
          <p:cNvSpPr>
            <a:spLocks noChangeArrowheads="1"/>
          </p:cNvSpPr>
          <p:nvPr/>
        </p:nvSpPr>
        <p:spPr bwMode="auto">
          <a:xfrm>
            <a:off x="3419475" y="3752850"/>
            <a:ext cx="4794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n-US" sz="1000" b="1">
                <a:solidFill>
                  <a:srgbClr val="000000"/>
                </a:solidFill>
                <a:latin typeface="Chicago" charset="0"/>
                <a:cs typeface="+mn-cs"/>
              </a:rPr>
              <a:t>José</a:t>
            </a:r>
          </a:p>
        </p:txBody>
      </p:sp>
      <p:sp>
        <p:nvSpPr>
          <p:cNvPr id="280741" name="Rectangle 165"/>
          <p:cNvSpPr>
            <a:spLocks noChangeArrowheads="1"/>
          </p:cNvSpPr>
          <p:nvPr/>
        </p:nvSpPr>
        <p:spPr bwMode="auto">
          <a:xfrm>
            <a:off x="3590925" y="4100513"/>
            <a:ext cx="401638"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n-US" sz="1000" b="1">
                <a:solidFill>
                  <a:srgbClr val="000000"/>
                </a:solidFill>
                <a:latin typeface="Helvetica" charset="0"/>
                <a:cs typeface="+mn-cs"/>
              </a:rPr>
              <a:t>430</a:t>
            </a:r>
          </a:p>
        </p:txBody>
      </p:sp>
      <p:sp>
        <p:nvSpPr>
          <p:cNvPr id="280742" name="Line 166"/>
          <p:cNvSpPr>
            <a:spLocks noChangeShapeType="1"/>
          </p:cNvSpPr>
          <p:nvPr/>
        </p:nvSpPr>
        <p:spPr bwMode="auto">
          <a:xfrm>
            <a:off x="3270250" y="3944938"/>
            <a:ext cx="555625" cy="63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43" name="Freeform 167" descr="Cork"/>
          <p:cNvSpPr>
            <a:spLocks/>
          </p:cNvSpPr>
          <p:nvPr/>
        </p:nvSpPr>
        <p:spPr bwMode="auto">
          <a:xfrm>
            <a:off x="2241550" y="4530725"/>
            <a:ext cx="355600" cy="5397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44" name="Freeform 168" descr="Cork"/>
          <p:cNvSpPr>
            <a:spLocks/>
          </p:cNvSpPr>
          <p:nvPr/>
        </p:nvSpPr>
        <p:spPr bwMode="auto">
          <a:xfrm>
            <a:off x="2233613" y="4572000"/>
            <a:ext cx="357187" cy="260350"/>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48" name="Freeform 172"/>
          <p:cNvSpPr>
            <a:spLocks/>
          </p:cNvSpPr>
          <p:nvPr/>
        </p:nvSpPr>
        <p:spPr bwMode="auto">
          <a:xfrm>
            <a:off x="2397125" y="4837113"/>
            <a:ext cx="14288" cy="5873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49" name="Freeform 173"/>
          <p:cNvSpPr>
            <a:spLocks/>
          </p:cNvSpPr>
          <p:nvPr/>
        </p:nvSpPr>
        <p:spPr bwMode="auto">
          <a:xfrm>
            <a:off x="2401888" y="4837113"/>
            <a:ext cx="17462" cy="66675"/>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0" name="Freeform 174"/>
          <p:cNvSpPr>
            <a:spLocks/>
          </p:cNvSpPr>
          <p:nvPr/>
        </p:nvSpPr>
        <p:spPr bwMode="auto">
          <a:xfrm>
            <a:off x="2482850" y="4822825"/>
            <a:ext cx="28575" cy="69850"/>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1" name="Freeform 175"/>
          <p:cNvSpPr>
            <a:spLocks/>
          </p:cNvSpPr>
          <p:nvPr/>
        </p:nvSpPr>
        <p:spPr bwMode="auto">
          <a:xfrm>
            <a:off x="2413000" y="4491038"/>
            <a:ext cx="17463" cy="92075"/>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2" name="Freeform 176"/>
          <p:cNvSpPr>
            <a:spLocks/>
          </p:cNvSpPr>
          <p:nvPr/>
        </p:nvSpPr>
        <p:spPr bwMode="auto">
          <a:xfrm>
            <a:off x="2555875" y="4486275"/>
            <a:ext cx="28575" cy="7778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3" name="Rectangle 177"/>
          <p:cNvSpPr>
            <a:spLocks noChangeArrowheads="1"/>
          </p:cNvSpPr>
          <p:nvPr/>
        </p:nvSpPr>
        <p:spPr bwMode="auto">
          <a:xfrm>
            <a:off x="2314575" y="4497388"/>
            <a:ext cx="19050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6016" tIns="47166" rIns="96016" bIns="47166">
            <a:spAutoFit/>
          </a:bodyPr>
          <a:lstStyle/>
          <a:p>
            <a:pPr defTabSz="969963">
              <a:defRPr/>
            </a:pPr>
            <a:endParaRPr lang="es-ES" sz="1700" b="1" i="1">
              <a:solidFill>
                <a:schemeClr val="bg2"/>
              </a:solidFill>
              <a:latin typeface="Helvetica" charset="0"/>
              <a:cs typeface="+mn-cs"/>
            </a:endParaRPr>
          </a:p>
        </p:txBody>
      </p:sp>
      <p:sp>
        <p:nvSpPr>
          <p:cNvPr id="280754" name="AutoShape 178"/>
          <p:cNvSpPr>
            <a:spLocks noChangeArrowheads="1"/>
          </p:cNvSpPr>
          <p:nvPr/>
        </p:nvSpPr>
        <p:spPr bwMode="auto">
          <a:xfrm>
            <a:off x="4633913" y="3844925"/>
            <a:ext cx="765175" cy="931863"/>
          </a:xfrm>
          <a:prstGeom prst="roundRect">
            <a:avLst>
              <a:gd name="adj" fmla="val 16667"/>
            </a:avLst>
          </a:prstGeom>
          <a:solidFill>
            <a:schemeClr val="bg1"/>
          </a:solidFill>
          <a:ln>
            <a:noFill/>
          </a:ln>
          <a:effectLst/>
          <a:extLst>
            <a:ext uri="{91240B29-F687-4f45-9708-019B960494DF}">
              <a14:hiddenLine xmlns:a14="http://schemas.microsoft.com/office/drawing/2010/main" w="38100">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5" name="AutoShape 179"/>
          <p:cNvSpPr>
            <a:spLocks noChangeArrowheads="1"/>
          </p:cNvSpPr>
          <p:nvPr/>
        </p:nvSpPr>
        <p:spPr bwMode="auto">
          <a:xfrm>
            <a:off x="4633913" y="3813175"/>
            <a:ext cx="806450" cy="110172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6" name="Rectangle 180"/>
          <p:cNvSpPr>
            <a:spLocks noChangeArrowheads="1"/>
          </p:cNvSpPr>
          <p:nvPr/>
        </p:nvSpPr>
        <p:spPr bwMode="auto">
          <a:xfrm>
            <a:off x="4640263" y="3954463"/>
            <a:ext cx="1047750" cy="976312"/>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7" name="Line 181"/>
          <p:cNvSpPr>
            <a:spLocks noChangeShapeType="1"/>
          </p:cNvSpPr>
          <p:nvPr/>
        </p:nvSpPr>
        <p:spPr bwMode="auto">
          <a:xfrm flipV="1">
            <a:off x="4648200" y="3956050"/>
            <a:ext cx="569913"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8" name="Line 182"/>
          <p:cNvSpPr>
            <a:spLocks noChangeShapeType="1"/>
          </p:cNvSpPr>
          <p:nvPr/>
        </p:nvSpPr>
        <p:spPr bwMode="auto">
          <a:xfrm>
            <a:off x="4679950" y="430847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59" name="Line 183"/>
          <p:cNvSpPr>
            <a:spLocks noChangeShapeType="1"/>
          </p:cNvSpPr>
          <p:nvPr/>
        </p:nvSpPr>
        <p:spPr bwMode="auto">
          <a:xfrm>
            <a:off x="4681538" y="4675188"/>
            <a:ext cx="9636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60" name="Line 184"/>
          <p:cNvSpPr>
            <a:spLocks noChangeShapeType="1"/>
          </p:cNvSpPr>
          <p:nvPr/>
        </p:nvSpPr>
        <p:spPr bwMode="auto">
          <a:xfrm flipV="1">
            <a:off x="4679950" y="4841875"/>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61" name="Line 185"/>
          <p:cNvSpPr>
            <a:spLocks noChangeShapeType="1"/>
          </p:cNvSpPr>
          <p:nvPr/>
        </p:nvSpPr>
        <p:spPr bwMode="auto">
          <a:xfrm flipV="1">
            <a:off x="4679950" y="4489450"/>
            <a:ext cx="9604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62" name="Line 186"/>
          <p:cNvSpPr>
            <a:spLocks noChangeShapeType="1"/>
          </p:cNvSpPr>
          <p:nvPr/>
        </p:nvSpPr>
        <p:spPr bwMode="auto">
          <a:xfrm>
            <a:off x="4679950" y="41275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63" name="Rectangle 187"/>
          <p:cNvSpPr>
            <a:spLocks noChangeArrowheads="1"/>
          </p:cNvSpPr>
          <p:nvPr/>
        </p:nvSpPr>
        <p:spPr bwMode="auto">
          <a:xfrm>
            <a:off x="4826000" y="4127500"/>
            <a:ext cx="717550"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T - S - B</a:t>
            </a:r>
          </a:p>
        </p:txBody>
      </p:sp>
      <p:sp>
        <p:nvSpPr>
          <p:cNvPr id="280764" name="Rectangle 188"/>
          <p:cNvSpPr>
            <a:spLocks noChangeArrowheads="1"/>
          </p:cNvSpPr>
          <p:nvPr/>
        </p:nvSpPr>
        <p:spPr bwMode="auto">
          <a:xfrm>
            <a:off x="4924425" y="4495800"/>
            <a:ext cx="485775"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J - E</a:t>
            </a:r>
          </a:p>
        </p:txBody>
      </p:sp>
      <p:sp>
        <p:nvSpPr>
          <p:cNvPr id="280765" name="Rectangle 189"/>
          <p:cNvSpPr>
            <a:spLocks noChangeArrowheads="1"/>
          </p:cNvSpPr>
          <p:nvPr/>
        </p:nvSpPr>
        <p:spPr bwMode="auto">
          <a:xfrm>
            <a:off x="4989513" y="4659313"/>
            <a:ext cx="346075"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12</a:t>
            </a:r>
          </a:p>
        </p:txBody>
      </p:sp>
      <p:sp>
        <p:nvSpPr>
          <p:cNvPr id="280766" name="Rectangle 190"/>
          <p:cNvSpPr>
            <a:spLocks noChangeArrowheads="1"/>
          </p:cNvSpPr>
          <p:nvPr/>
        </p:nvSpPr>
        <p:spPr bwMode="auto">
          <a:xfrm>
            <a:off x="4979988" y="4303713"/>
            <a:ext cx="392112" cy="263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100" b="1">
                <a:solidFill>
                  <a:srgbClr val="000000"/>
                </a:solidFill>
                <a:latin typeface="Helvetica" charset="0"/>
                <a:cs typeface="+mn-cs"/>
              </a:rPr>
              <a:t>I - I</a:t>
            </a:r>
          </a:p>
        </p:txBody>
      </p:sp>
      <p:sp>
        <p:nvSpPr>
          <p:cNvPr id="280767" name="Rectangle 191"/>
          <p:cNvSpPr>
            <a:spLocks noChangeArrowheads="1"/>
          </p:cNvSpPr>
          <p:nvPr/>
        </p:nvSpPr>
        <p:spPr bwMode="auto">
          <a:xfrm>
            <a:off x="4741863" y="3957638"/>
            <a:ext cx="825500"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Helvetica" charset="0"/>
                <a:cs typeface="+mn-cs"/>
              </a:rPr>
              <a:t>El llamado</a:t>
            </a:r>
          </a:p>
        </p:txBody>
      </p:sp>
      <p:sp>
        <p:nvSpPr>
          <p:cNvPr id="280768" name="Line 192"/>
          <p:cNvSpPr>
            <a:spLocks noChangeShapeType="1"/>
          </p:cNvSpPr>
          <p:nvPr/>
        </p:nvSpPr>
        <p:spPr bwMode="auto">
          <a:xfrm flipV="1">
            <a:off x="4865688" y="394335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69" name="Rectangle 193"/>
          <p:cNvSpPr>
            <a:spLocks noChangeArrowheads="1"/>
          </p:cNvSpPr>
          <p:nvPr/>
        </p:nvSpPr>
        <p:spPr bwMode="auto">
          <a:xfrm>
            <a:off x="4662488" y="3784600"/>
            <a:ext cx="741362"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1000" b="1">
                <a:solidFill>
                  <a:srgbClr val="000000"/>
                </a:solidFill>
                <a:latin typeface="Chicago" charset="0"/>
                <a:cs typeface="+mn-cs"/>
              </a:rPr>
              <a:t>Abraham</a:t>
            </a:r>
          </a:p>
        </p:txBody>
      </p:sp>
      <p:sp>
        <p:nvSpPr>
          <p:cNvPr id="280770" name="Freeform 194"/>
          <p:cNvSpPr>
            <a:spLocks/>
          </p:cNvSpPr>
          <p:nvPr/>
        </p:nvSpPr>
        <p:spPr bwMode="auto">
          <a:xfrm>
            <a:off x="5411788" y="3641725"/>
            <a:ext cx="225425" cy="80963"/>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80772" name="Freeform 196" descr="Cork"/>
          <p:cNvSpPr>
            <a:spLocks/>
          </p:cNvSpPr>
          <p:nvPr/>
        </p:nvSpPr>
        <p:spPr bwMode="auto">
          <a:xfrm>
            <a:off x="5014913" y="3422650"/>
            <a:ext cx="355600" cy="5397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3" name="Freeform 197" descr="Cork"/>
          <p:cNvSpPr>
            <a:spLocks/>
          </p:cNvSpPr>
          <p:nvPr/>
        </p:nvSpPr>
        <p:spPr bwMode="auto">
          <a:xfrm>
            <a:off x="5006975" y="3463925"/>
            <a:ext cx="357188" cy="260350"/>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5" name="Freeform 199"/>
          <p:cNvSpPr>
            <a:spLocks/>
          </p:cNvSpPr>
          <p:nvPr/>
        </p:nvSpPr>
        <p:spPr bwMode="auto">
          <a:xfrm>
            <a:off x="5016500" y="3729038"/>
            <a:ext cx="14288" cy="5873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6" name="Freeform 200"/>
          <p:cNvSpPr>
            <a:spLocks/>
          </p:cNvSpPr>
          <p:nvPr/>
        </p:nvSpPr>
        <p:spPr bwMode="auto">
          <a:xfrm>
            <a:off x="5021263" y="3729038"/>
            <a:ext cx="17462" cy="65087"/>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7" name="Freeform 201"/>
          <p:cNvSpPr>
            <a:spLocks/>
          </p:cNvSpPr>
          <p:nvPr/>
        </p:nvSpPr>
        <p:spPr bwMode="auto">
          <a:xfrm>
            <a:off x="5256213" y="3713163"/>
            <a:ext cx="28575" cy="71437"/>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8" name="Freeform 202"/>
          <p:cNvSpPr>
            <a:spLocks/>
          </p:cNvSpPr>
          <p:nvPr/>
        </p:nvSpPr>
        <p:spPr bwMode="auto">
          <a:xfrm>
            <a:off x="5032375" y="3381375"/>
            <a:ext cx="17463" cy="93663"/>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79" name="Freeform 203"/>
          <p:cNvSpPr>
            <a:spLocks/>
          </p:cNvSpPr>
          <p:nvPr/>
        </p:nvSpPr>
        <p:spPr bwMode="auto">
          <a:xfrm>
            <a:off x="5329238" y="3378200"/>
            <a:ext cx="28575" cy="76200"/>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0" name="Rectangle 204"/>
          <p:cNvSpPr>
            <a:spLocks noChangeArrowheads="1"/>
          </p:cNvSpPr>
          <p:nvPr/>
        </p:nvSpPr>
        <p:spPr bwMode="auto">
          <a:xfrm>
            <a:off x="4933950" y="3387725"/>
            <a:ext cx="1905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2115817" algn="ctr" rotWithShape="0">
                    <a:schemeClr val="bg2">
                      <a:alpha val="74998"/>
                    </a:schemeClr>
                  </a:outerShdw>
                </a:effectLst>
              </a14:hiddenEffects>
            </a:ext>
          </a:extLst>
        </p:spPr>
        <p:txBody>
          <a:bodyPr wrap="none" lIns="96016" tIns="47166" rIns="96016" bIns="47166">
            <a:spAutoFit/>
          </a:bodyPr>
          <a:lstStyle/>
          <a:p>
            <a:pPr defTabSz="969963">
              <a:defRPr/>
            </a:pPr>
            <a:endParaRPr lang="es-ES" sz="1700" b="1" i="1">
              <a:solidFill>
                <a:schemeClr val="bg2"/>
              </a:solidFill>
              <a:latin typeface="Helvetica" charset="0"/>
              <a:cs typeface="+mn-cs"/>
            </a:endParaRPr>
          </a:p>
        </p:txBody>
      </p:sp>
      <p:sp>
        <p:nvSpPr>
          <p:cNvPr id="280781" name="AutoShape 205"/>
          <p:cNvSpPr>
            <a:spLocks noChangeArrowheads="1"/>
          </p:cNvSpPr>
          <p:nvPr/>
        </p:nvSpPr>
        <p:spPr bwMode="auto">
          <a:xfrm>
            <a:off x="1879600" y="6565900"/>
            <a:ext cx="803275" cy="358775"/>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2" name="Line 206"/>
          <p:cNvSpPr>
            <a:spLocks noChangeShapeType="1"/>
          </p:cNvSpPr>
          <p:nvPr/>
        </p:nvSpPr>
        <p:spPr bwMode="auto">
          <a:xfrm flipV="1">
            <a:off x="2098675" y="671036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3" name="Line 207"/>
          <p:cNvSpPr>
            <a:spLocks noChangeShapeType="1"/>
          </p:cNvSpPr>
          <p:nvPr/>
        </p:nvSpPr>
        <p:spPr bwMode="auto">
          <a:xfrm>
            <a:off x="1920875" y="7056438"/>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4" name="Line 208"/>
          <p:cNvSpPr>
            <a:spLocks noChangeShapeType="1"/>
          </p:cNvSpPr>
          <p:nvPr/>
        </p:nvSpPr>
        <p:spPr bwMode="auto">
          <a:xfrm>
            <a:off x="1924050" y="6880225"/>
            <a:ext cx="9620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5" name="Rectangle 209"/>
          <p:cNvSpPr>
            <a:spLocks noChangeArrowheads="1"/>
          </p:cNvSpPr>
          <p:nvPr/>
        </p:nvSpPr>
        <p:spPr bwMode="auto">
          <a:xfrm>
            <a:off x="1881188" y="6713538"/>
            <a:ext cx="1047750" cy="441325"/>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6" name="Line 210"/>
          <p:cNvSpPr>
            <a:spLocks noChangeShapeType="1"/>
          </p:cNvSpPr>
          <p:nvPr/>
        </p:nvSpPr>
        <p:spPr bwMode="auto">
          <a:xfrm flipV="1">
            <a:off x="2109788" y="6719888"/>
            <a:ext cx="56673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7" name="Line 211"/>
          <p:cNvSpPr>
            <a:spLocks noChangeShapeType="1"/>
          </p:cNvSpPr>
          <p:nvPr/>
        </p:nvSpPr>
        <p:spPr bwMode="auto">
          <a:xfrm>
            <a:off x="1955800" y="70612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8" name="Line 212"/>
          <p:cNvSpPr>
            <a:spLocks noChangeShapeType="1"/>
          </p:cNvSpPr>
          <p:nvPr/>
        </p:nvSpPr>
        <p:spPr bwMode="auto">
          <a:xfrm>
            <a:off x="1949450" y="6883400"/>
            <a:ext cx="9636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89" name="Rectangle 213"/>
          <p:cNvSpPr>
            <a:spLocks noChangeArrowheads="1"/>
          </p:cNvSpPr>
          <p:nvPr/>
        </p:nvSpPr>
        <p:spPr bwMode="auto">
          <a:xfrm>
            <a:off x="1851025" y="6708775"/>
            <a:ext cx="10144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Alejandro Magno</a:t>
            </a:r>
          </a:p>
        </p:txBody>
      </p:sp>
      <p:sp>
        <p:nvSpPr>
          <p:cNvPr id="280790" name="Rectangle 214"/>
          <p:cNvSpPr>
            <a:spLocks noChangeArrowheads="1"/>
          </p:cNvSpPr>
          <p:nvPr/>
        </p:nvSpPr>
        <p:spPr bwMode="auto">
          <a:xfrm>
            <a:off x="1962150" y="6529388"/>
            <a:ext cx="579438" cy="21748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Chicago" charset="0"/>
                <a:cs typeface="+mn-cs"/>
              </a:rPr>
              <a:t>Silencio</a:t>
            </a:r>
          </a:p>
        </p:txBody>
      </p:sp>
      <p:sp>
        <p:nvSpPr>
          <p:cNvPr id="280791" name="Line 215"/>
          <p:cNvSpPr>
            <a:spLocks noChangeShapeType="1"/>
          </p:cNvSpPr>
          <p:nvPr/>
        </p:nvSpPr>
        <p:spPr bwMode="auto">
          <a:xfrm flipV="1">
            <a:off x="1892300" y="6719888"/>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792" name="Rectangle 216"/>
          <p:cNvSpPr>
            <a:spLocks noChangeArrowheads="1"/>
          </p:cNvSpPr>
          <p:nvPr/>
        </p:nvSpPr>
        <p:spPr bwMode="auto">
          <a:xfrm>
            <a:off x="1803400" y="6894513"/>
            <a:ext cx="1093788"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6016" tIns="47166" rIns="96016" bIns="47166">
            <a:spAutoFit/>
          </a:bodyPr>
          <a:lstStyle/>
          <a:p>
            <a:pPr defTabSz="969963">
              <a:defRPr/>
            </a:pPr>
            <a:r>
              <a:rPr lang="es-ES" sz="800" b="1">
                <a:solidFill>
                  <a:srgbClr val="000000"/>
                </a:solidFill>
                <a:latin typeface="Helvetica" charset="0"/>
                <a:cs typeface="+mn-cs"/>
              </a:rPr>
              <a:t>Sistemas romanos</a:t>
            </a:r>
          </a:p>
        </p:txBody>
      </p:sp>
      <p:grpSp>
        <p:nvGrpSpPr>
          <p:cNvPr id="16591" name="Group 217"/>
          <p:cNvGrpSpPr>
            <a:grpSpLocks/>
          </p:cNvGrpSpPr>
          <p:nvPr/>
        </p:nvGrpSpPr>
        <p:grpSpPr bwMode="auto">
          <a:xfrm>
            <a:off x="307975" y="2755900"/>
            <a:ext cx="7005638" cy="325438"/>
            <a:chOff x="176" y="1682"/>
            <a:chExt cx="4012" cy="199"/>
          </a:xfrm>
        </p:grpSpPr>
        <p:sp>
          <p:nvSpPr>
            <p:cNvPr id="16667" name="Text Box 218"/>
            <p:cNvSpPr txBox="1">
              <a:spLocks noChangeArrowheads="1"/>
            </p:cNvSpPr>
            <p:nvPr/>
          </p:nvSpPr>
          <p:spPr bwMode="auto">
            <a:xfrm>
              <a:off x="972" y="1682"/>
              <a:ext cx="900" cy="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000" b="1">
                  <a:solidFill>
                    <a:srgbClr val="000000"/>
                  </a:solidFill>
                  <a:latin typeface="Lucida Grande" charset="0"/>
                </a:rPr>
                <a:t>De fecha 1500 a.C.</a:t>
              </a:r>
            </a:p>
          </p:txBody>
        </p:sp>
        <p:sp>
          <p:nvSpPr>
            <p:cNvPr id="16668" name="Text Box 219"/>
            <p:cNvSpPr txBox="1">
              <a:spLocks noChangeArrowheads="1"/>
            </p:cNvSpPr>
            <p:nvPr/>
          </p:nvSpPr>
          <p:spPr bwMode="auto">
            <a:xfrm>
              <a:off x="176" y="1682"/>
              <a:ext cx="900" cy="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000" b="1">
                  <a:solidFill>
                    <a:srgbClr val="000000"/>
                  </a:solidFill>
                  <a:latin typeface="Lucida Grande" charset="0"/>
                </a:rPr>
                <a:t>De fecha 1500 a.C.</a:t>
              </a:r>
            </a:p>
          </p:txBody>
        </p:sp>
        <p:sp>
          <p:nvSpPr>
            <p:cNvPr id="16669" name="Text Box 220"/>
            <p:cNvSpPr txBox="1">
              <a:spLocks noChangeArrowheads="1"/>
            </p:cNvSpPr>
            <p:nvPr/>
          </p:nvSpPr>
          <p:spPr bwMode="auto">
            <a:xfrm>
              <a:off x="1768" y="1682"/>
              <a:ext cx="900" cy="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000" b="1">
                  <a:solidFill>
                    <a:srgbClr val="000000"/>
                  </a:solidFill>
                  <a:latin typeface="Lucida Grande" charset="0"/>
                </a:rPr>
                <a:t>De fecha 2000 a.C.</a:t>
              </a:r>
            </a:p>
          </p:txBody>
        </p:sp>
        <p:sp>
          <p:nvSpPr>
            <p:cNvPr id="16670" name="Text Box 221"/>
            <p:cNvSpPr txBox="1">
              <a:spLocks noChangeArrowheads="1"/>
            </p:cNvSpPr>
            <p:nvPr/>
          </p:nvSpPr>
          <p:spPr bwMode="auto">
            <a:xfrm>
              <a:off x="2544" y="1685"/>
              <a:ext cx="900" cy="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000" b="1">
                  <a:solidFill>
                    <a:srgbClr val="000000"/>
                  </a:solidFill>
                  <a:latin typeface="Lucida Grande" charset="0"/>
                </a:rPr>
                <a:t>De fecha 2000 a.C.</a:t>
              </a:r>
            </a:p>
          </p:txBody>
        </p:sp>
        <p:sp>
          <p:nvSpPr>
            <p:cNvPr id="16671" name="Text Box 222"/>
            <p:cNvSpPr txBox="1">
              <a:spLocks noChangeArrowheads="1"/>
            </p:cNvSpPr>
            <p:nvPr/>
          </p:nvSpPr>
          <p:spPr bwMode="auto">
            <a:xfrm>
              <a:off x="3288" y="1685"/>
              <a:ext cx="900" cy="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123004" tIns="61500" rIns="123004" bIns="61500">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r>
                <a:rPr lang="en-US" sz="1000" b="1">
                  <a:solidFill>
                    <a:srgbClr val="000000"/>
                  </a:solidFill>
                  <a:latin typeface="Lucida Grande" charset="0"/>
                </a:rPr>
                <a:t>De fecha </a:t>
              </a:r>
            </a:p>
            <a:p>
              <a:pPr algn="ctr">
                <a:lnSpc>
                  <a:spcPct val="40000"/>
                </a:lnSpc>
                <a:spcBef>
                  <a:spcPct val="50000"/>
                </a:spcBef>
              </a:pPr>
              <a:r>
                <a:rPr lang="en-US" sz="1000" b="1">
                  <a:solidFill>
                    <a:srgbClr val="000000"/>
                  </a:solidFill>
                  <a:latin typeface="Lucida Grande" charset="0"/>
                </a:rPr>
                <a:t>prehistoria</a:t>
              </a:r>
            </a:p>
          </p:txBody>
        </p:sp>
      </p:grpSp>
      <p:sp>
        <p:nvSpPr>
          <p:cNvPr id="280799" name="Freeform 223" descr="Cork"/>
          <p:cNvSpPr>
            <a:spLocks/>
          </p:cNvSpPr>
          <p:nvPr/>
        </p:nvSpPr>
        <p:spPr bwMode="auto">
          <a:xfrm>
            <a:off x="4581525" y="5740400"/>
            <a:ext cx="355600" cy="5397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00" name="Freeform 224"/>
          <p:cNvSpPr>
            <a:spLocks/>
          </p:cNvSpPr>
          <p:nvPr/>
        </p:nvSpPr>
        <p:spPr bwMode="auto">
          <a:xfrm>
            <a:off x="4598988" y="5699125"/>
            <a:ext cx="17462" cy="93663"/>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01" name="Freeform 225"/>
          <p:cNvSpPr>
            <a:spLocks/>
          </p:cNvSpPr>
          <p:nvPr/>
        </p:nvSpPr>
        <p:spPr bwMode="auto">
          <a:xfrm>
            <a:off x="4895850" y="5695950"/>
            <a:ext cx="28575" cy="7778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02" name="Freeform 226" descr="Cork"/>
          <p:cNvSpPr>
            <a:spLocks/>
          </p:cNvSpPr>
          <p:nvPr/>
        </p:nvSpPr>
        <p:spPr bwMode="auto">
          <a:xfrm>
            <a:off x="5168900" y="5740400"/>
            <a:ext cx="354013" cy="5397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03" name="Freeform 227"/>
          <p:cNvSpPr>
            <a:spLocks/>
          </p:cNvSpPr>
          <p:nvPr/>
        </p:nvSpPr>
        <p:spPr bwMode="auto">
          <a:xfrm>
            <a:off x="5186363" y="5699125"/>
            <a:ext cx="17462" cy="93663"/>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04" name="Freeform 228"/>
          <p:cNvSpPr>
            <a:spLocks/>
          </p:cNvSpPr>
          <p:nvPr/>
        </p:nvSpPr>
        <p:spPr bwMode="auto">
          <a:xfrm>
            <a:off x="5483225" y="5695950"/>
            <a:ext cx="28575" cy="7778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598" name="Text Box 229"/>
          <p:cNvSpPr txBox="1">
            <a:spLocks noChangeArrowheads="1"/>
          </p:cNvSpPr>
          <p:nvPr/>
        </p:nvSpPr>
        <p:spPr bwMode="auto">
          <a:xfrm>
            <a:off x="3067050" y="5499100"/>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500 a.C.</a:t>
            </a:r>
          </a:p>
        </p:txBody>
      </p:sp>
      <p:sp>
        <p:nvSpPr>
          <p:cNvPr id="16599" name="Text Box 230"/>
          <p:cNvSpPr txBox="1">
            <a:spLocks noChangeArrowheads="1"/>
          </p:cNvSpPr>
          <p:nvPr/>
        </p:nvSpPr>
        <p:spPr bwMode="auto">
          <a:xfrm>
            <a:off x="4406900" y="5499100"/>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1000 a.C.</a:t>
            </a:r>
          </a:p>
        </p:txBody>
      </p:sp>
      <p:sp>
        <p:nvSpPr>
          <p:cNvPr id="16600" name="Text Box 231"/>
          <p:cNvSpPr txBox="1">
            <a:spLocks noChangeArrowheads="1"/>
          </p:cNvSpPr>
          <p:nvPr/>
        </p:nvSpPr>
        <p:spPr bwMode="auto">
          <a:xfrm>
            <a:off x="1690688" y="5492750"/>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500 a.C.</a:t>
            </a:r>
          </a:p>
        </p:txBody>
      </p:sp>
      <p:sp>
        <p:nvSpPr>
          <p:cNvPr id="16601" name="Text Box 232"/>
          <p:cNvSpPr txBox="1">
            <a:spLocks noChangeArrowheads="1"/>
          </p:cNvSpPr>
          <p:nvPr/>
        </p:nvSpPr>
        <p:spPr bwMode="auto">
          <a:xfrm>
            <a:off x="279400" y="5446713"/>
            <a:ext cx="1571625" cy="44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40000"/>
              </a:lnSpc>
              <a:spcBef>
                <a:spcPct val="50000"/>
              </a:spcBef>
            </a:pPr>
            <a:endParaRPr lang="en-US" sz="1000" b="1">
              <a:solidFill>
                <a:srgbClr val="000000"/>
              </a:solidFill>
              <a:latin typeface="Lucida Grande" charset="0"/>
            </a:endParaRPr>
          </a:p>
          <a:p>
            <a:pPr algn="ctr">
              <a:lnSpc>
                <a:spcPct val="40000"/>
              </a:lnSpc>
              <a:spcBef>
                <a:spcPct val="50000"/>
              </a:spcBef>
            </a:pPr>
            <a:r>
              <a:rPr lang="en-US" sz="1000" b="1">
                <a:solidFill>
                  <a:srgbClr val="000000"/>
                </a:solidFill>
                <a:latin typeface="Lucida Grande" charset="0"/>
              </a:rPr>
              <a:t>De fecha </a:t>
            </a:r>
          </a:p>
          <a:p>
            <a:pPr algn="ctr">
              <a:lnSpc>
                <a:spcPct val="40000"/>
              </a:lnSpc>
              <a:spcBef>
                <a:spcPct val="50000"/>
              </a:spcBef>
            </a:pPr>
            <a:r>
              <a:rPr lang="en-US" sz="1100" b="1">
                <a:solidFill>
                  <a:srgbClr val="000000"/>
                </a:solidFill>
                <a:latin typeface="Lucida Grande" charset="0"/>
              </a:rPr>
              <a:t>el primer siglo</a:t>
            </a:r>
          </a:p>
        </p:txBody>
      </p:sp>
      <p:sp>
        <p:nvSpPr>
          <p:cNvPr id="16602" name="Text Box 233"/>
          <p:cNvSpPr txBox="1">
            <a:spLocks noChangeArrowheads="1"/>
          </p:cNvSpPr>
          <p:nvPr/>
        </p:nvSpPr>
        <p:spPr bwMode="auto">
          <a:xfrm>
            <a:off x="5768975" y="5500688"/>
            <a:ext cx="1571625" cy="25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000" b="1">
                <a:solidFill>
                  <a:srgbClr val="000000"/>
                </a:solidFill>
                <a:latin typeface="Lucida Grande" charset="0"/>
              </a:rPr>
              <a:t>De fecha 1000 a.C.</a:t>
            </a:r>
          </a:p>
        </p:txBody>
      </p:sp>
      <p:sp>
        <p:nvSpPr>
          <p:cNvPr id="280810" name="Line 234"/>
          <p:cNvSpPr>
            <a:spLocks noChangeShapeType="1"/>
          </p:cNvSpPr>
          <p:nvPr/>
        </p:nvSpPr>
        <p:spPr bwMode="auto">
          <a:xfrm flipV="1">
            <a:off x="4576763" y="6265863"/>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0811" name="Rectangle 235"/>
          <p:cNvSpPr>
            <a:spLocks noChangeArrowheads="1"/>
          </p:cNvSpPr>
          <p:nvPr/>
        </p:nvSpPr>
        <p:spPr bwMode="auto">
          <a:xfrm>
            <a:off x="4657725" y="6097588"/>
            <a:ext cx="690563" cy="2476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016" tIns="47166" rIns="96016" bIns="47166">
            <a:spAutoFit/>
          </a:bodyPr>
          <a:lstStyle/>
          <a:p>
            <a:pPr defTabSz="969963">
              <a:defRPr/>
            </a:pPr>
            <a:r>
              <a:rPr lang="es-ES" sz="1000" b="1">
                <a:solidFill>
                  <a:srgbClr val="000000"/>
                </a:solidFill>
                <a:latin typeface="Chicago" charset="0"/>
                <a:cs typeface="+mn-cs"/>
              </a:rPr>
              <a:t>Realeza</a:t>
            </a:r>
          </a:p>
        </p:txBody>
      </p:sp>
      <p:sp>
        <p:nvSpPr>
          <p:cNvPr id="16605" name="Line 236"/>
          <p:cNvSpPr>
            <a:spLocks noChangeShapeType="1"/>
          </p:cNvSpPr>
          <p:nvPr/>
        </p:nvSpPr>
        <p:spPr bwMode="auto">
          <a:xfrm>
            <a:off x="768350" y="2405063"/>
            <a:ext cx="60340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06" name="Line 237"/>
          <p:cNvSpPr>
            <a:spLocks noChangeShapeType="1"/>
          </p:cNvSpPr>
          <p:nvPr/>
        </p:nvSpPr>
        <p:spPr bwMode="auto">
          <a:xfrm>
            <a:off x="800100" y="8396288"/>
            <a:ext cx="6032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0814" name="Rectangle 238"/>
          <p:cNvSpPr>
            <a:spLocks noChangeArrowheads="1"/>
          </p:cNvSpPr>
          <p:nvPr/>
        </p:nvSpPr>
        <p:spPr bwMode="auto">
          <a:xfrm>
            <a:off x="1395413" y="1030288"/>
            <a:ext cx="4448175" cy="55562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5" tIns="48512" rIns="97025" bIns="48512">
            <a:spAutoFit/>
          </a:bodyPr>
          <a:lstStyle/>
          <a:p>
            <a:pPr defTabSz="969963">
              <a:defRPr/>
            </a:pPr>
            <a:r>
              <a:rPr lang="en-US" sz="3000" b="1">
                <a:latin typeface="Arial" charset="0"/>
              </a:rPr>
              <a:t>LAS TARJETAS FLASH</a:t>
            </a:r>
          </a:p>
        </p:txBody>
      </p:sp>
      <p:sp>
        <p:nvSpPr>
          <p:cNvPr id="16608" name="Text Box 239"/>
          <p:cNvSpPr txBox="1">
            <a:spLocks noChangeArrowheads="1"/>
          </p:cNvSpPr>
          <p:nvPr/>
        </p:nvSpPr>
        <p:spPr bwMode="auto">
          <a:xfrm>
            <a:off x="3319463" y="91059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500">
              <a:latin typeface="Arial" charset="0"/>
            </a:endParaRPr>
          </a:p>
        </p:txBody>
      </p:sp>
      <p:sp>
        <p:nvSpPr>
          <p:cNvPr id="16609" name="Text Box 240"/>
          <p:cNvSpPr txBox="1">
            <a:spLocks noChangeArrowheads="1"/>
          </p:cNvSpPr>
          <p:nvPr/>
        </p:nvSpPr>
        <p:spPr bwMode="auto">
          <a:xfrm>
            <a:off x="3487738" y="91186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a:latin typeface="Arial" charset="0"/>
              </a:rPr>
              <a:t>82</a:t>
            </a:r>
          </a:p>
        </p:txBody>
      </p:sp>
      <p:grpSp>
        <p:nvGrpSpPr>
          <p:cNvPr id="16610" name="Group 274"/>
          <p:cNvGrpSpPr>
            <a:grpSpLocks/>
          </p:cNvGrpSpPr>
          <p:nvPr/>
        </p:nvGrpSpPr>
        <p:grpSpPr bwMode="auto">
          <a:xfrm>
            <a:off x="2182813" y="4452938"/>
            <a:ext cx="681037" cy="601662"/>
            <a:chOff x="4443413" y="3182938"/>
            <a:chExt cx="681037" cy="601662"/>
          </a:xfrm>
        </p:grpSpPr>
        <p:grpSp>
          <p:nvGrpSpPr>
            <p:cNvPr id="16653" name="Group 270"/>
            <p:cNvGrpSpPr>
              <a:grpSpLocks/>
            </p:cNvGrpSpPr>
            <p:nvPr/>
          </p:nvGrpSpPr>
          <p:grpSpPr bwMode="auto">
            <a:xfrm>
              <a:off x="4443413" y="3182938"/>
              <a:ext cx="681037" cy="601662"/>
              <a:chOff x="4443413" y="3182938"/>
              <a:chExt cx="681037" cy="601662"/>
            </a:xfrm>
          </p:grpSpPr>
          <p:grpSp>
            <p:nvGrpSpPr>
              <p:cNvPr id="16655" name="Group 246"/>
              <p:cNvGrpSpPr>
                <a:grpSpLocks/>
              </p:cNvGrpSpPr>
              <p:nvPr/>
            </p:nvGrpSpPr>
            <p:grpSpPr bwMode="auto">
              <a:xfrm>
                <a:off x="4443413" y="3182938"/>
                <a:ext cx="536575" cy="601662"/>
                <a:chOff x="4392613" y="4364038"/>
                <a:chExt cx="536575" cy="601662"/>
              </a:xfrm>
            </p:grpSpPr>
            <p:pic>
              <p:nvPicPr>
                <p:cNvPr id="16665"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66"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656" name="Freeform 196"/>
              <p:cNvSpPr>
                <a:spLocks/>
              </p:cNvSpPr>
              <p:nvPr/>
            </p:nvSpPr>
            <p:spPr bwMode="auto">
              <a:xfrm>
                <a:off x="4919663" y="35290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657" name="Freeform 198" descr="Cork"/>
              <p:cNvSpPr>
                <a:spLocks/>
              </p:cNvSpPr>
              <p:nvPr/>
            </p:nvSpPr>
            <p:spPr bwMode="auto">
              <a:xfrm>
                <a:off x="4559300" y="33162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58" name="Freeform 199" descr="Cork"/>
              <p:cNvSpPr>
                <a:spLocks/>
              </p:cNvSpPr>
              <p:nvPr/>
            </p:nvSpPr>
            <p:spPr bwMode="auto">
              <a:xfrm>
                <a:off x="4551363" y="33559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59" name="Freeform 201"/>
              <p:cNvSpPr>
                <a:spLocks/>
              </p:cNvSpPr>
              <p:nvPr/>
            </p:nvSpPr>
            <p:spPr bwMode="auto">
              <a:xfrm>
                <a:off x="4560888" y="36131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60" name="Freeform 202"/>
              <p:cNvSpPr>
                <a:spLocks/>
              </p:cNvSpPr>
              <p:nvPr/>
            </p:nvSpPr>
            <p:spPr bwMode="auto">
              <a:xfrm>
                <a:off x="4564063" y="36131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61" name="Freeform 203"/>
              <p:cNvSpPr>
                <a:spLocks/>
              </p:cNvSpPr>
              <p:nvPr/>
            </p:nvSpPr>
            <p:spPr bwMode="auto">
              <a:xfrm>
                <a:off x="4778375" y="35988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62" name="Freeform 204"/>
              <p:cNvSpPr>
                <a:spLocks/>
              </p:cNvSpPr>
              <p:nvPr/>
            </p:nvSpPr>
            <p:spPr bwMode="auto">
              <a:xfrm>
                <a:off x="4575175" y="32766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63" name="Freeform 205"/>
              <p:cNvSpPr>
                <a:spLocks/>
              </p:cNvSpPr>
              <p:nvPr/>
            </p:nvSpPr>
            <p:spPr bwMode="auto">
              <a:xfrm>
                <a:off x="4845050" y="32734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64" name="Rectangle 206"/>
              <p:cNvSpPr>
                <a:spLocks noChangeArrowheads="1"/>
              </p:cNvSpPr>
              <p:nvPr/>
            </p:nvSpPr>
            <p:spPr bwMode="auto">
              <a:xfrm>
                <a:off x="4484688" y="32829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sp>
          <p:nvSpPr>
            <p:cNvPr id="243" name="Text Box 197"/>
            <p:cNvSpPr txBox="1">
              <a:spLocks noChangeArrowheads="1"/>
            </p:cNvSpPr>
            <p:nvPr/>
          </p:nvSpPr>
          <p:spPr bwMode="auto">
            <a:xfrm rot="10800000" flipH="1" flipV="1">
              <a:off x="4486275" y="3302000"/>
              <a:ext cx="415925" cy="276225"/>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dirty="0" smtClean="0">
                  <a:latin typeface="Kosher-Normal" charset="0"/>
                </a:rPr>
                <a:t>PT</a:t>
              </a:r>
              <a:endParaRPr lang="es-ES" sz="1200" b="1" i="1" dirty="0" smtClean="0">
                <a:solidFill>
                  <a:srgbClr val="00DFCA"/>
                </a:solidFill>
                <a:latin typeface="Comic Sans MS" charset="0"/>
              </a:endParaRPr>
            </a:p>
          </p:txBody>
        </p:sp>
      </p:grpSp>
      <p:grpSp>
        <p:nvGrpSpPr>
          <p:cNvPr id="16611" name="Group 268"/>
          <p:cNvGrpSpPr>
            <a:grpSpLocks/>
          </p:cNvGrpSpPr>
          <p:nvPr/>
        </p:nvGrpSpPr>
        <p:grpSpPr bwMode="auto">
          <a:xfrm>
            <a:off x="4862513" y="3182938"/>
            <a:ext cx="681037" cy="601662"/>
            <a:chOff x="4443413" y="3005138"/>
            <a:chExt cx="681037" cy="601662"/>
          </a:xfrm>
        </p:grpSpPr>
        <p:grpSp>
          <p:nvGrpSpPr>
            <p:cNvPr id="16641" name="Group 246"/>
            <p:cNvGrpSpPr>
              <a:grpSpLocks/>
            </p:cNvGrpSpPr>
            <p:nvPr/>
          </p:nvGrpSpPr>
          <p:grpSpPr bwMode="auto">
            <a:xfrm>
              <a:off x="4443413" y="3005138"/>
              <a:ext cx="536575" cy="601662"/>
              <a:chOff x="4392613" y="4364038"/>
              <a:chExt cx="536575" cy="601662"/>
            </a:xfrm>
          </p:grpSpPr>
          <p:pic>
            <p:nvPicPr>
              <p:cNvPr id="16651"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52"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642"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643"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44"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45"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46"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47"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48"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49"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50"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sp>
        <p:nvSpPr>
          <p:cNvPr id="269" name="Text Box 197"/>
          <p:cNvSpPr txBox="1">
            <a:spLocks noChangeArrowheads="1"/>
          </p:cNvSpPr>
          <p:nvPr/>
        </p:nvSpPr>
        <p:spPr bwMode="auto">
          <a:xfrm rot="10800000" flipH="1" flipV="1">
            <a:off x="4905375" y="3302000"/>
            <a:ext cx="415925" cy="276225"/>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PA</a:t>
            </a:r>
            <a:endParaRPr lang="es-ES" sz="1200" b="1" i="1" smtClean="0">
              <a:solidFill>
                <a:srgbClr val="00DFCA"/>
              </a:solidFill>
              <a:latin typeface="Comic Sans MS" charset="0"/>
            </a:endParaRPr>
          </a:p>
        </p:txBody>
      </p:sp>
      <p:grpSp>
        <p:nvGrpSpPr>
          <p:cNvPr id="16613" name="Group 269"/>
          <p:cNvGrpSpPr>
            <a:grpSpLocks/>
          </p:cNvGrpSpPr>
          <p:nvPr/>
        </p:nvGrpSpPr>
        <p:grpSpPr bwMode="auto">
          <a:xfrm>
            <a:off x="4506913" y="5646738"/>
            <a:ext cx="681037" cy="601662"/>
            <a:chOff x="4443413" y="3005138"/>
            <a:chExt cx="681037" cy="601662"/>
          </a:xfrm>
        </p:grpSpPr>
        <p:grpSp>
          <p:nvGrpSpPr>
            <p:cNvPr id="16629" name="Group 246"/>
            <p:cNvGrpSpPr>
              <a:grpSpLocks/>
            </p:cNvGrpSpPr>
            <p:nvPr/>
          </p:nvGrpSpPr>
          <p:grpSpPr bwMode="auto">
            <a:xfrm>
              <a:off x="4443413" y="3005138"/>
              <a:ext cx="536575" cy="601662"/>
              <a:chOff x="4392613" y="4364038"/>
              <a:chExt cx="536575" cy="601662"/>
            </a:xfrm>
          </p:grpSpPr>
          <p:pic>
            <p:nvPicPr>
              <p:cNvPr id="16639"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40"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630"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631"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32"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33"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34"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35"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36"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37"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38"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grpSp>
        <p:nvGrpSpPr>
          <p:cNvPr id="16614" name="Group 283"/>
          <p:cNvGrpSpPr>
            <a:grpSpLocks/>
          </p:cNvGrpSpPr>
          <p:nvPr/>
        </p:nvGrpSpPr>
        <p:grpSpPr bwMode="auto">
          <a:xfrm>
            <a:off x="5065713" y="5634038"/>
            <a:ext cx="681037" cy="601662"/>
            <a:chOff x="4443413" y="3005138"/>
            <a:chExt cx="681037" cy="601662"/>
          </a:xfrm>
        </p:grpSpPr>
        <p:grpSp>
          <p:nvGrpSpPr>
            <p:cNvPr id="16617" name="Group 246"/>
            <p:cNvGrpSpPr>
              <a:grpSpLocks/>
            </p:cNvGrpSpPr>
            <p:nvPr/>
          </p:nvGrpSpPr>
          <p:grpSpPr bwMode="auto">
            <a:xfrm>
              <a:off x="4443413" y="3005138"/>
              <a:ext cx="536575" cy="601662"/>
              <a:chOff x="4392613" y="4364038"/>
              <a:chExt cx="536575" cy="601662"/>
            </a:xfrm>
          </p:grpSpPr>
          <p:pic>
            <p:nvPicPr>
              <p:cNvPr id="16627"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3640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28" name="Rectangle 305"/>
              <p:cNvSpPr>
                <a:spLocks noChangeArrowheads="1"/>
              </p:cNvSpPr>
              <p:nvPr/>
            </p:nvSpPr>
            <p:spPr bwMode="auto">
              <a:xfrm>
                <a:off x="4506913" y="4521200"/>
                <a:ext cx="300037"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6618" name="Freeform 196"/>
            <p:cNvSpPr>
              <a:spLocks/>
            </p:cNvSpPr>
            <p:nvPr/>
          </p:nvSpPr>
          <p:spPr bwMode="auto">
            <a:xfrm>
              <a:off x="4919663" y="3351213"/>
              <a:ext cx="204787" cy="77787"/>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6619" name="Freeform 198" descr="Cork"/>
            <p:cNvSpPr>
              <a:spLocks/>
            </p:cNvSpPr>
            <p:nvPr/>
          </p:nvSpPr>
          <p:spPr bwMode="auto">
            <a:xfrm>
              <a:off x="4559300" y="3138488"/>
              <a:ext cx="322263" cy="52387"/>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20" name="Freeform 199" descr="Cork"/>
            <p:cNvSpPr>
              <a:spLocks/>
            </p:cNvSpPr>
            <p:nvPr/>
          </p:nvSpPr>
          <p:spPr bwMode="auto">
            <a:xfrm>
              <a:off x="4551363" y="3178175"/>
              <a:ext cx="325437" cy="252413"/>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21" name="Freeform 201"/>
            <p:cNvSpPr>
              <a:spLocks/>
            </p:cNvSpPr>
            <p:nvPr/>
          </p:nvSpPr>
          <p:spPr bwMode="auto">
            <a:xfrm>
              <a:off x="4560888" y="3435350"/>
              <a:ext cx="12700" cy="57150"/>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22" name="Freeform 202"/>
            <p:cNvSpPr>
              <a:spLocks/>
            </p:cNvSpPr>
            <p:nvPr/>
          </p:nvSpPr>
          <p:spPr bwMode="auto">
            <a:xfrm>
              <a:off x="4564063" y="3435350"/>
              <a:ext cx="15875" cy="63500"/>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23" name="Freeform 203"/>
            <p:cNvSpPr>
              <a:spLocks/>
            </p:cNvSpPr>
            <p:nvPr/>
          </p:nvSpPr>
          <p:spPr bwMode="auto">
            <a:xfrm>
              <a:off x="4778375" y="3421063"/>
              <a:ext cx="25400" cy="68262"/>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24" name="Freeform 204"/>
            <p:cNvSpPr>
              <a:spLocks/>
            </p:cNvSpPr>
            <p:nvPr/>
          </p:nvSpPr>
          <p:spPr bwMode="auto">
            <a:xfrm>
              <a:off x="4575175" y="3098800"/>
              <a:ext cx="15875" cy="90488"/>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25" name="Freeform 205"/>
            <p:cNvSpPr>
              <a:spLocks/>
            </p:cNvSpPr>
            <p:nvPr/>
          </p:nvSpPr>
          <p:spPr bwMode="auto">
            <a:xfrm>
              <a:off x="4845050" y="3095625"/>
              <a:ext cx="25400" cy="74613"/>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26" name="Rectangle 206"/>
            <p:cNvSpPr>
              <a:spLocks noChangeArrowheads="1"/>
            </p:cNvSpPr>
            <p:nvPr/>
          </p:nvSpPr>
          <p:spPr bwMode="auto">
            <a:xfrm>
              <a:off x="4484688" y="310515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endParaRPr lang="es-ES" sz="1600" b="1" i="1">
                <a:solidFill>
                  <a:schemeClr val="bg2"/>
                </a:solidFill>
                <a:latin typeface="Helvetica" charset="0"/>
              </a:endParaRPr>
            </a:p>
          </p:txBody>
        </p:sp>
      </p:grpSp>
      <p:sp>
        <p:nvSpPr>
          <p:cNvPr id="296" name="Text Box 112"/>
          <p:cNvSpPr txBox="1">
            <a:spLocks noChangeArrowheads="1"/>
          </p:cNvSpPr>
          <p:nvPr/>
        </p:nvSpPr>
        <p:spPr bwMode="auto">
          <a:xfrm>
            <a:off x="4495800" y="5756275"/>
            <a:ext cx="504825" cy="274638"/>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PD</a:t>
            </a:r>
            <a:endParaRPr lang="es-ES" sz="1200" b="1" i="1" smtClean="0">
              <a:solidFill>
                <a:srgbClr val="00DFCA"/>
              </a:solidFill>
              <a:latin typeface="Comic Sans MS" charset="0"/>
            </a:endParaRPr>
          </a:p>
        </p:txBody>
      </p:sp>
      <p:sp>
        <p:nvSpPr>
          <p:cNvPr id="297" name="Text Box 113"/>
          <p:cNvSpPr txBox="1">
            <a:spLocks noChangeArrowheads="1"/>
          </p:cNvSpPr>
          <p:nvPr/>
        </p:nvSpPr>
        <p:spPr bwMode="auto">
          <a:xfrm>
            <a:off x="5049838" y="5751513"/>
            <a:ext cx="504825" cy="274637"/>
          </a:xfrm>
          <a:prstGeom prst="rect">
            <a:avLst/>
          </a:prstGeom>
          <a:noFill/>
          <a:ln w="12700">
            <a:noFill/>
            <a:miter lim="800000"/>
            <a:headEnd/>
            <a:tailEnd/>
          </a:ln>
          <a:effectLst>
            <a:outerShdw blurRad="63500" dist="29783" dir="1514402"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s-ES" sz="1200" b="1" i="1" smtClean="0">
                <a:latin typeface="Kosher-Normal" charset="0"/>
              </a:rPr>
              <a:t>PN</a:t>
            </a:r>
            <a:endParaRPr lang="es-ES" sz="1200" b="1" i="1" smtClean="0">
              <a:solidFill>
                <a:srgbClr val="00DFCA"/>
              </a:solidFill>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 Box 2"/>
          <p:cNvSpPr txBox="1">
            <a:spLocks noChangeArrowheads="1"/>
          </p:cNvSpPr>
          <p:nvPr/>
        </p:nvSpPr>
        <p:spPr bwMode="auto">
          <a:xfrm>
            <a:off x="6429375" y="87313"/>
            <a:ext cx="754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800" b="1">
                <a:latin typeface="Comic Sans MS" charset="0"/>
                <a:cs typeface="+mn-cs"/>
              </a:rPr>
              <a:t>10</a:t>
            </a:r>
          </a:p>
        </p:txBody>
      </p:sp>
      <p:sp>
        <p:nvSpPr>
          <p:cNvPr id="247811" name="Rectangle 3"/>
          <p:cNvSpPr>
            <a:spLocks noChangeArrowheads="1"/>
          </p:cNvSpPr>
          <p:nvPr/>
        </p:nvSpPr>
        <p:spPr bwMode="auto">
          <a:xfrm>
            <a:off x="228600" y="1827213"/>
            <a:ext cx="7072313"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3200" b="1" i="1">
                <a:latin typeface="Helvetica" charset="0"/>
                <a:cs typeface="+mn-cs"/>
              </a:rPr>
              <a:t>Con relación a la palabra</a:t>
            </a:r>
            <a:r>
              <a:rPr lang="en-US" sz="3600" b="1" i="1">
                <a:latin typeface="Helvetica" charset="0"/>
                <a:cs typeface="+mn-cs"/>
              </a:rPr>
              <a:t> </a:t>
            </a:r>
            <a:r>
              <a:rPr lang="ja-JP" altLang="en-US" sz="3600" b="1" i="1">
                <a:latin typeface="Arial"/>
                <a:cs typeface="+mn-cs"/>
              </a:rPr>
              <a:t>“</a:t>
            </a:r>
            <a:r>
              <a:rPr lang="en-US" sz="3600" b="1" i="1">
                <a:latin typeface="Helvetica" charset="0"/>
                <a:cs typeface="+mn-cs"/>
              </a:rPr>
              <a:t>_____</a:t>
            </a:r>
            <a:r>
              <a:rPr lang="ja-JP" altLang="en-US" sz="3600" b="1" i="1">
                <a:latin typeface="Arial"/>
                <a:cs typeface="+mn-cs"/>
              </a:rPr>
              <a:t>”</a:t>
            </a:r>
            <a:endParaRPr lang="en-US" sz="2000" b="1" i="1">
              <a:latin typeface="Helvetica" charset="0"/>
              <a:cs typeface="+mn-cs"/>
            </a:endParaRPr>
          </a:p>
        </p:txBody>
      </p:sp>
      <p:sp>
        <p:nvSpPr>
          <p:cNvPr id="247812" name="Rectangle 4"/>
          <p:cNvSpPr>
            <a:spLocks noChangeArrowheads="1"/>
          </p:cNvSpPr>
          <p:nvPr/>
        </p:nvSpPr>
        <p:spPr bwMode="auto">
          <a:xfrm>
            <a:off x="803275" y="1046163"/>
            <a:ext cx="5922963"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defRPr/>
            </a:pPr>
            <a:r>
              <a:rPr lang="es-ES" sz="2000" b="1">
                <a:latin typeface="Helvetica" charset="0"/>
                <a:cs typeface="+mn-cs"/>
              </a:rPr>
              <a:t>La “columna vertebral” de la revelación bíblica:</a:t>
            </a:r>
          </a:p>
          <a:p>
            <a:pPr algn="ctr">
              <a:defRPr/>
            </a:pPr>
            <a:r>
              <a:rPr lang="es-ES" sz="2000" b="1">
                <a:latin typeface="Helvetica" charset="0"/>
                <a:cs typeface="+mn-cs"/>
              </a:rPr>
              <a:t>El programa incondicional de pactos  de Dios</a:t>
            </a:r>
            <a:endParaRPr lang="en-US" sz="2000" b="1">
              <a:latin typeface="Helvetica" charset="0"/>
              <a:cs typeface="+mn-cs"/>
            </a:endParaRPr>
          </a:p>
        </p:txBody>
      </p:sp>
      <p:sp>
        <p:nvSpPr>
          <p:cNvPr id="247813" name="Text Box 5"/>
          <p:cNvSpPr txBox="1">
            <a:spLocks noChangeArrowheads="1"/>
          </p:cNvSpPr>
          <p:nvPr/>
        </p:nvSpPr>
        <p:spPr bwMode="auto">
          <a:xfrm>
            <a:off x="228600" y="2522538"/>
            <a:ext cx="70707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a:latin typeface="Helvetica" charset="0"/>
                <a:cs typeface="+mn-cs"/>
              </a:rPr>
              <a:t>Tanto en hebreo como en griego, la palabra “pecado” del español significa de distinto modo: mala conducta, iniquidad, transgresión, maldad, transgresión y  mal</a:t>
            </a:r>
            <a:r>
              <a:rPr lang="en-US" sz="2400" b="1">
                <a:latin typeface="Helvetica" charset="0"/>
                <a:cs typeface="+mn-cs"/>
              </a:rPr>
              <a:t>.</a:t>
            </a:r>
          </a:p>
        </p:txBody>
      </p:sp>
      <p:sp>
        <p:nvSpPr>
          <p:cNvPr id="247814" name="Text Box 6"/>
          <p:cNvSpPr txBox="1">
            <a:spLocks noChangeArrowheads="1"/>
          </p:cNvSpPr>
          <p:nvPr/>
        </p:nvSpPr>
        <p:spPr bwMode="auto">
          <a:xfrm>
            <a:off x="777875" y="4090988"/>
            <a:ext cx="608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600" b="1" i="1">
                <a:latin typeface="Helvetica" charset="0"/>
                <a:cs typeface="+mn-cs"/>
              </a:rPr>
              <a:t>Pero también …</a:t>
            </a:r>
          </a:p>
        </p:txBody>
      </p:sp>
      <p:sp>
        <p:nvSpPr>
          <p:cNvPr id="247815" name="Rectangle 7"/>
          <p:cNvSpPr>
            <a:spLocks noChangeArrowheads="1"/>
          </p:cNvSpPr>
          <p:nvPr/>
        </p:nvSpPr>
        <p:spPr bwMode="auto">
          <a:xfrm>
            <a:off x="374650" y="7126288"/>
            <a:ext cx="6811963" cy="102235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ja-JP" altLang="en-US" sz="2800" b="1" i="1">
                <a:latin typeface="Arial"/>
                <a:cs typeface="+mn-cs"/>
              </a:rPr>
              <a:t>“</a:t>
            </a:r>
            <a:r>
              <a:rPr lang="en-US" sz="2800" b="1" i="1">
                <a:latin typeface="Helvetica" charset="0"/>
                <a:cs typeface="+mn-cs"/>
              </a:rPr>
              <a:t>…</a:t>
            </a:r>
            <a:r>
              <a:rPr lang="es-ES" sz="2800" b="1" i="1">
                <a:latin typeface="Helvetica" charset="0"/>
                <a:cs typeface="+mn-cs"/>
              </a:rPr>
              <a:t>pues todos han pecado y están privados de la gloria de Dios</a:t>
            </a:r>
            <a:r>
              <a:rPr lang="en-US" sz="2800" b="1" i="1">
                <a:latin typeface="Helvetica" charset="0"/>
                <a:cs typeface="+mn-cs"/>
              </a:rPr>
              <a:t>.</a:t>
            </a:r>
            <a:r>
              <a:rPr lang="ja-JP" altLang="en-US" sz="2800" b="1" i="1">
                <a:latin typeface="Arial"/>
                <a:cs typeface="+mn-cs"/>
              </a:rPr>
              <a:t>”</a:t>
            </a:r>
            <a:r>
              <a:rPr lang="en-US" sz="2800" b="1" i="1">
                <a:latin typeface="Helvetica" charset="0"/>
                <a:cs typeface="+mn-cs"/>
              </a:rPr>
              <a:t> Ro 3:23</a:t>
            </a:r>
          </a:p>
        </p:txBody>
      </p:sp>
      <p:sp>
        <p:nvSpPr>
          <p:cNvPr id="247816" name="Text Box 8"/>
          <p:cNvSpPr txBox="1">
            <a:spLocks noChangeArrowheads="1"/>
          </p:cNvSpPr>
          <p:nvPr/>
        </p:nvSpPr>
        <p:spPr bwMode="auto">
          <a:xfrm>
            <a:off x="441325" y="4973638"/>
            <a:ext cx="6711950" cy="161290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99190" dir="2388334" algn="ctr" rotWithShape="0">
                    <a:schemeClr val="bg2">
                      <a:alpha val="74998"/>
                    </a:schemeClr>
                  </a:outerShdw>
                </a:effectLst>
              </a14:hiddenEffects>
            </a:ext>
          </a:extLst>
        </p:spPr>
        <p:txBody>
          <a:bodyPr>
            <a:spAutoFit/>
          </a:bodyPr>
          <a:lstStyle/>
          <a:p>
            <a:pPr algn="ctr">
              <a:spcBef>
                <a:spcPct val="50000"/>
              </a:spcBef>
              <a:defRPr/>
            </a:pPr>
            <a:r>
              <a:rPr lang="ja-JP" altLang="en-US" sz="4800" b="1" i="1">
                <a:latin typeface="Arial"/>
                <a:cs typeface="+mn-cs"/>
              </a:rPr>
              <a:t>“</a:t>
            </a:r>
            <a:r>
              <a:rPr lang="en-US" sz="4800" b="1" i="1">
                <a:latin typeface="Helvetica" charset="0"/>
                <a:cs typeface="+mn-cs"/>
              </a:rPr>
              <a:t>Pecado</a:t>
            </a:r>
            <a:r>
              <a:rPr lang="ja-JP" altLang="en-US" sz="4800" b="1" i="1">
                <a:latin typeface="Arial"/>
                <a:cs typeface="+mn-cs"/>
              </a:rPr>
              <a:t>”</a:t>
            </a:r>
            <a:r>
              <a:rPr lang="en-US" sz="4800" b="1" i="1">
                <a:latin typeface="Helvetica" charset="0"/>
                <a:cs typeface="+mn-cs"/>
              </a:rPr>
              <a:t> =                         </a:t>
            </a:r>
            <a:r>
              <a:rPr lang="ja-JP" altLang="en-US" sz="4800" b="1" i="1">
                <a:latin typeface="Arial"/>
                <a:cs typeface="+mn-cs"/>
              </a:rPr>
              <a:t>“</a:t>
            </a:r>
            <a:r>
              <a:rPr lang="en-US" sz="4800" b="1" i="1">
                <a:latin typeface="Helvetica" charset="0"/>
                <a:cs typeface="+mn-cs"/>
              </a:rPr>
              <a:t>__ __ _ ___ _____.</a:t>
            </a:r>
            <a:r>
              <a:rPr lang="ja-JP" altLang="en-US" sz="4800" b="1" i="1">
                <a:latin typeface="Arial"/>
                <a:cs typeface="+mn-cs"/>
              </a:rPr>
              <a:t>”</a:t>
            </a:r>
            <a:endParaRPr lang="en-US" sz="4800" b="1" i="1">
              <a:latin typeface="Helvetica" charset="0"/>
              <a:cs typeface="+mn-cs"/>
            </a:endParaRPr>
          </a:p>
        </p:txBody>
      </p:sp>
      <p:sp>
        <p:nvSpPr>
          <p:cNvPr id="18440" name="Rectangle 9"/>
          <p:cNvSpPr>
            <a:spLocks noChangeArrowheads="1"/>
          </p:cNvSpPr>
          <p:nvPr/>
        </p:nvSpPr>
        <p:spPr bwMode="auto">
          <a:xfrm>
            <a:off x="5576888" y="1951038"/>
            <a:ext cx="1244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800" b="1">
                <a:solidFill>
                  <a:srgbClr val="E32434"/>
                </a:solidFill>
                <a:latin typeface="Arial" charset="0"/>
              </a:rPr>
              <a:t>pecado</a:t>
            </a:r>
            <a:endParaRPr lang="en-US" sz="2800" b="1" baseline="-25000">
              <a:solidFill>
                <a:srgbClr val="E32434"/>
              </a:solidFill>
              <a:latin typeface="Arial" charset="0"/>
            </a:endParaRPr>
          </a:p>
        </p:txBody>
      </p:sp>
      <p:sp>
        <p:nvSpPr>
          <p:cNvPr id="18441" name="Rectangle 10"/>
          <p:cNvSpPr>
            <a:spLocks noChangeArrowheads="1"/>
          </p:cNvSpPr>
          <p:nvPr/>
        </p:nvSpPr>
        <p:spPr bwMode="auto">
          <a:xfrm>
            <a:off x="1201738" y="5964238"/>
            <a:ext cx="48783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200" b="1">
                <a:solidFill>
                  <a:srgbClr val="E32434"/>
                </a:solidFill>
                <a:latin typeface="Arial" charset="0"/>
              </a:rPr>
              <a:t>No   dar  en   el      blanco</a:t>
            </a:r>
            <a:endParaRPr lang="en-US" sz="3200" b="1" baseline="-25000">
              <a:solidFill>
                <a:srgbClr val="E32434"/>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6594475" y="762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11</a:t>
            </a:r>
          </a:p>
        </p:txBody>
      </p:sp>
      <p:sp>
        <p:nvSpPr>
          <p:cNvPr id="248835" name="Text Box 3"/>
          <p:cNvSpPr txBox="1">
            <a:spLocks noChangeArrowheads="1"/>
          </p:cNvSpPr>
          <p:nvPr/>
        </p:nvSpPr>
        <p:spPr bwMode="auto">
          <a:xfrm>
            <a:off x="895350" y="904875"/>
            <a:ext cx="5935663" cy="519113"/>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800" b="1" i="1">
                <a:latin typeface="Skia" charset="0"/>
                <a:cs typeface="+mn-cs"/>
              </a:rPr>
              <a:t>¡Los __________ ________ de Dios!</a:t>
            </a:r>
          </a:p>
        </p:txBody>
      </p:sp>
      <p:sp>
        <p:nvSpPr>
          <p:cNvPr id="248836" name="Text Box 4"/>
          <p:cNvSpPr txBox="1">
            <a:spLocks noChangeArrowheads="1"/>
          </p:cNvSpPr>
          <p:nvPr/>
        </p:nvSpPr>
        <p:spPr bwMode="auto">
          <a:xfrm>
            <a:off x="515938" y="845185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000">
              <a:latin typeface="Times" charset="0"/>
              <a:cs typeface="+mn-cs"/>
            </a:endParaRPr>
          </a:p>
        </p:txBody>
      </p:sp>
      <p:sp>
        <p:nvSpPr>
          <p:cNvPr id="248839" name="Rectangle 7"/>
          <p:cNvSpPr>
            <a:spLocks noChangeArrowheads="1"/>
          </p:cNvSpPr>
          <p:nvPr/>
        </p:nvSpPr>
        <p:spPr bwMode="auto">
          <a:xfrm>
            <a:off x="2076450" y="928688"/>
            <a:ext cx="28289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defRPr/>
            </a:pPr>
            <a:r>
              <a:rPr lang="en-US" sz="2400" b="1">
                <a:solidFill>
                  <a:srgbClr val="E32434"/>
                </a:solidFill>
                <a:latin typeface="Arial" charset="0"/>
                <a:cs typeface="+mn-cs"/>
              </a:rPr>
              <a:t>gloriosos  nombres</a:t>
            </a:r>
            <a:endParaRPr lang="en-US" sz="2400" b="1" baseline="-25000">
              <a:solidFill>
                <a:srgbClr val="E32434"/>
              </a:solidFill>
              <a:latin typeface="Arial" charset="0"/>
              <a:cs typeface="+mn-cs"/>
            </a:endParaRPr>
          </a:p>
        </p:txBody>
      </p:sp>
      <p:sp>
        <p:nvSpPr>
          <p:cNvPr id="248841" name="Text Box 9"/>
          <p:cNvSpPr txBox="1">
            <a:spLocks noChangeArrowheads="1"/>
          </p:cNvSpPr>
          <p:nvPr/>
        </p:nvSpPr>
        <p:spPr bwMode="auto">
          <a:xfrm>
            <a:off x="714375" y="1330325"/>
            <a:ext cx="61214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endParaRPr lang="en-US" sz="1100" b="1">
              <a:latin typeface="Skia" charset="0"/>
              <a:cs typeface="+mn-cs"/>
            </a:endParaRPr>
          </a:p>
          <a:p>
            <a:pPr algn="ctr">
              <a:defRPr/>
            </a:pPr>
            <a:r>
              <a:rPr lang="es-ES" sz="1100" b="1">
                <a:latin typeface="Skia" charset="0"/>
                <a:cs typeface="+mn-cs"/>
              </a:rPr>
              <a:t>ABBA…ABOGADO…ADMIRABLE CONSEJERO …AGUA VIVA …ALFA…ALFARERO… AMÉN…AMIGO DE LOS RECAUDADORES DE IMIPUESTOS Y LOS PECADORES…</a:t>
            </a:r>
          </a:p>
          <a:p>
            <a:pPr algn="ctr">
              <a:defRPr/>
            </a:pPr>
            <a:r>
              <a:rPr lang="es-ES" sz="1100" b="1">
                <a:latin typeface="Skia" charset="0"/>
                <a:cs typeface="+mn-cs"/>
              </a:rPr>
              <a:t>AMOR…ANCIANO DE DÍAS…APÓSTOL Y SUMO SACERDOTE…AUTOR DE LA VIDA… AUTOR DE NUESTRA FE…BRAZO DEL SEÑOR…BUEN PASTOR …CABEZA DE LA IGLESIA… CABEZA DEL CUERPO …CAUDILLO…COMIENZO Y EL FIN…COMO UN ÁGUILA…  CONSEJERO…CONSOLACIÓN DE ISRAEL…CONSOLADOR…</a:t>
            </a:r>
          </a:p>
          <a:p>
            <a:pPr algn="ctr">
              <a:defRPr/>
            </a:pPr>
            <a:r>
              <a:rPr lang="es-ES" sz="1100" b="1">
                <a:latin typeface="Skia" charset="0"/>
                <a:cs typeface="+mn-cs"/>
              </a:rPr>
              <a:t>CORDERNO DE LA PASCUA … CORDERO DE DIOS …CREADOR… CRISTO DE DIOS …  		CRISTO EL HIJO DEL DIOS VIVIENTE…CRISTO EL SEÑOR …CRISTO…	    CUERNO DE SALVACIÓN…DADOR DE LA LEY …DESEADO DE LAS NACIONES …              DIOS ETERNO  DIOS MISERICORDIOSO …DIOS SOBRE TODAS LAS COSAS …                      DIOS TODOPODEROSO…DIOS…DON DE DIOS …EL DIOS QUE ME VE …            	           EL SHADDAI…ENMANUEL…ESCOGIDO ESCUDO…ESPERANZA …ESPÍRITU SANTO… ESPLENDOR DE LA GLORIA DE DIOS …ESTRELLA DE JACOB…FIEL Y VERDADERO …         FUEGO CONSUMIDOR …FUEGO REFINADOR … FUNDAMENTO…GLORIA DEL SEÑOR …	GOBERNADOR DE ISRAEL…GOBERNADOR DE LA CREACIÓN DE DIOS … 	GOBERNADOR DE LOS REYES DE LA TIERRA…GRAN PASTOR …                                      GUÍA…HEREDERO DE TODAS LAS COSAS …HIJO DE DAVID…HIJO DE DIOS… HIJO DE LA JUSTICIA … HIJO UNIGÉNITO …IMAGEN DE DIOS …		IMAGEN DE SU PERSONA…JEHOVÁ… </a:t>
            </a:r>
          </a:p>
          <a:p>
            <a:pPr algn="ctr">
              <a:defRPr/>
            </a:pPr>
            <a:r>
              <a:rPr lang="es-ES" sz="2000" b="1">
                <a:latin typeface="Skia" charset="0"/>
                <a:cs typeface="+mn-cs"/>
              </a:rPr>
              <a:t>JESÚS…</a:t>
            </a:r>
            <a:r>
              <a:rPr lang="es-ES" sz="1100" b="1">
                <a:latin typeface="Skia" charset="0"/>
                <a:cs typeface="+mn-cs"/>
              </a:rPr>
              <a:t> </a:t>
            </a:r>
          </a:p>
          <a:p>
            <a:pPr algn="ctr">
              <a:defRPr/>
            </a:pPr>
            <a:r>
              <a:rPr lang="es-ES" sz="1100" b="1">
                <a:latin typeface="Skia" charset="0"/>
                <a:cs typeface="+mn-cs"/>
              </a:rPr>
              <a:t> JESUCRISTO NUESTRO SEÑO …  JUEZ…JUSTO …LEÓN DE LA TRIBU DE JUDÁ… LIBERTADOR…. LÍDER… LINAJE DE DAVID…LIRIO DE LOS VALLES…LUCERO DE LA MAÑANA… LUZ VERDADERA …MAESTRO… MEDIADOR…         NAZARENO…NOVIO…NUESTRA PAZ …OMEGA…PADRE ETERNO …PADRE… 	PALABRA DE DIOS...PALABRA…PAN DE DIOS…PAN DE VIDA…PASTOR… PASTOR Y SUPERVISOR DE NUESTRAS ALMAS…PIEDRA ANGULAR…PIEDRA VIVA…PIEDRA…PODER DE DIOS… PODEROSO…PRIMICIAS … PRIMOGÉNITO DE TODA CREACIÓN …PRÍNCIPE DE PAZ … PROFETA…PUERTA…PURIFICADOR…RABBONI [MAESTRO]…RAÍZ DE DAVID… RAMA…REDENTOR…REPRESENTACIÓN EXACTA DE SU SER …RESURRECCIÓN Y LA VIDA…REY DE LAS EDADES …REY DE REYES …REY ETERNO …REY…ROCA…ROSA DE SARÓN…SABIDURÍA DE DIOS …SANTO … SANTO DE ISRAEL…SEMILLA…SEÑOR DE GLORIA…SEÑOR DE NUESTRA JUSTICIA…SEÑOR DE SEÑORES…SEÑOR DE TODO …SEÑOR DIOS TODOPODEROSO …SEÑOR JESUCRISTO…SEÑOR… SIERVO…SOBERANO…SUAVE SUSPIRO … SUMO SACERDOTE PARA SIEMPRE …SUMO SACERDOTE…TESTIGO FIEL …ÚLTIMO ADÁN …UNGIDO…VARÓN DE DOLORES …VERDAD…VIDA…LUZ DEL MUNDO …VINO…          </a:t>
            </a:r>
          </a:p>
          <a:p>
            <a:pPr algn="ctr">
              <a:defRPr/>
            </a:pPr>
            <a:r>
              <a:rPr lang="es-ES" sz="1100" b="1">
                <a:latin typeface="Skia" charset="0"/>
                <a:cs typeface="+mn-cs"/>
              </a:rPr>
              <a:t> </a:t>
            </a:r>
            <a:r>
              <a:rPr lang="es-ES" sz="1500">
                <a:latin typeface="Skia" charset="0"/>
                <a:cs typeface="+mn-cs"/>
              </a:rPr>
              <a:t>YO SOY</a:t>
            </a:r>
            <a:endParaRPr lang="es-ES" sz="1500" b="1">
              <a:latin typeface="Skia" charset="0"/>
              <a:cs typeface="+mn-cs"/>
            </a:endParaRPr>
          </a:p>
          <a:p>
            <a:pPr algn="ctr">
              <a:defRPr/>
            </a:pPr>
            <a:endParaRPr lang="en-US" sz="1100" b="1">
              <a:latin typeface="Skia" charset="0"/>
              <a:cs typeface="+mn-cs"/>
            </a:endParaRPr>
          </a:p>
        </p:txBody>
      </p:sp>
      <p:sp>
        <p:nvSpPr>
          <p:cNvPr id="248842" name="Text Box 10"/>
          <p:cNvSpPr txBox="1">
            <a:spLocks noChangeArrowheads="1"/>
          </p:cNvSpPr>
          <p:nvPr/>
        </p:nvSpPr>
        <p:spPr bwMode="auto">
          <a:xfrm>
            <a:off x="476250" y="8286750"/>
            <a:ext cx="6681788" cy="519113"/>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800" b="1">
                <a:latin typeface="Skia" charset="0"/>
                <a:cs typeface="+mn-cs"/>
              </a:rPr>
              <a:t>¿Damos o no damos en el blanco?</a:t>
            </a:r>
          </a:p>
        </p:txBody>
      </p:sp>
      <p:sp>
        <p:nvSpPr>
          <p:cNvPr id="248843" name="Text Box 11"/>
          <p:cNvSpPr txBox="1">
            <a:spLocks noChangeArrowheads="1"/>
          </p:cNvSpPr>
          <p:nvPr/>
        </p:nvSpPr>
        <p:spPr bwMode="auto">
          <a:xfrm>
            <a:off x="4486275" y="7742238"/>
            <a:ext cx="2827338"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b="1">
                <a:latin typeface="Skia" charset="0"/>
                <a:cs typeface="+mn-cs"/>
              </a:rPr>
              <a:t>Mary Foxwell Loeks,        </a:t>
            </a:r>
            <a:r>
              <a:rPr lang="en-US" sz="1200" b="1" i="1">
                <a:latin typeface="Skia" charset="0"/>
                <a:cs typeface="+mn-cs"/>
              </a:rPr>
              <a:t>                                       Los gloriosos nombres de dios       Baker Book House, 1986</a:t>
            </a:r>
            <a:endParaRPr lang="en-US" sz="1200" b="1">
              <a:latin typeface="Skia"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5759450" y="1587500"/>
            <a:ext cx="184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sz="1200" b="1" baseline="-25000">
              <a:latin typeface="Comic Sans MS" charset="0"/>
              <a:cs typeface="+mn-cs"/>
            </a:endParaRPr>
          </a:p>
        </p:txBody>
      </p:sp>
      <p:sp>
        <p:nvSpPr>
          <p:cNvPr id="268291" name="Text Box 3"/>
          <p:cNvSpPr txBox="1">
            <a:spLocks noChangeArrowheads="1"/>
          </p:cNvSpPr>
          <p:nvPr/>
        </p:nvSpPr>
        <p:spPr bwMode="auto">
          <a:xfrm>
            <a:off x="6429375" y="115888"/>
            <a:ext cx="754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a:latin typeface="Comic Sans MS" charset="0"/>
                <a:cs typeface="+mn-cs"/>
              </a:rPr>
              <a:t>12</a:t>
            </a:r>
          </a:p>
        </p:txBody>
      </p:sp>
      <p:grpSp>
        <p:nvGrpSpPr>
          <p:cNvPr id="20483" name="Group 4"/>
          <p:cNvGrpSpPr>
            <a:grpSpLocks/>
          </p:cNvGrpSpPr>
          <p:nvPr/>
        </p:nvGrpSpPr>
        <p:grpSpPr bwMode="auto">
          <a:xfrm>
            <a:off x="-171450" y="3886200"/>
            <a:ext cx="7712075" cy="4267200"/>
            <a:chOff x="-108" y="1962"/>
            <a:chExt cx="4858" cy="2688"/>
          </a:xfrm>
        </p:grpSpPr>
        <p:sp>
          <p:nvSpPr>
            <p:cNvPr id="268293" name="AutoShape 5"/>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294" name="Rectangle 6"/>
            <p:cNvSpPr>
              <a:spLocks noChangeArrowheads="1"/>
            </p:cNvSpPr>
            <p:nvPr/>
          </p:nvSpPr>
          <p:spPr bwMode="auto">
            <a:xfrm>
              <a:off x="2619" y="4378"/>
              <a:ext cx="13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Helvetica" charset="0"/>
                  <a:cs typeface="+mn-cs"/>
                </a:rPr>
                <a:t>___________</a:t>
              </a:r>
            </a:p>
          </p:txBody>
        </p:sp>
        <p:sp>
          <p:nvSpPr>
            <p:cNvPr id="268295" name="Rectangle 7"/>
            <p:cNvSpPr>
              <a:spLocks noChangeArrowheads="1"/>
            </p:cNvSpPr>
            <p:nvPr/>
          </p:nvSpPr>
          <p:spPr bwMode="auto">
            <a:xfrm>
              <a:off x="2076" y="2290"/>
              <a:ext cx="13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Helvetica" charset="0"/>
                  <a:cs typeface="+mn-cs"/>
                </a:rPr>
                <a:t>____</a:t>
              </a:r>
            </a:p>
          </p:txBody>
        </p:sp>
        <p:sp>
          <p:nvSpPr>
            <p:cNvPr id="268296" name="Rectangle 8"/>
            <p:cNvSpPr>
              <a:spLocks noChangeArrowheads="1"/>
            </p:cNvSpPr>
            <p:nvPr/>
          </p:nvSpPr>
          <p:spPr bwMode="auto">
            <a:xfrm>
              <a:off x="740" y="4386"/>
              <a:ext cx="138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Helvetica" charset="0"/>
                  <a:cs typeface="+mn-cs"/>
                </a:rPr>
                <a:t>___________</a:t>
              </a:r>
            </a:p>
          </p:txBody>
        </p:sp>
        <p:sp>
          <p:nvSpPr>
            <p:cNvPr id="268297" name="Line 9"/>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298" name="Line 10"/>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299" name="Line 11"/>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00" name="Line 12"/>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01" name="Line 13"/>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02" name="Line 14"/>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03" name="Rectangle 15"/>
            <p:cNvSpPr>
              <a:spLocks noChangeArrowheads="1"/>
            </p:cNvSpPr>
            <p:nvPr/>
          </p:nvSpPr>
          <p:spPr bwMode="auto">
            <a:xfrm>
              <a:off x="1526" y="3443"/>
              <a:ext cx="1703"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800" b="1">
                  <a:latin typeface="Helvetica" charset="0"/>
                  <a:cs typeface="+mn-cs"/>
                </a:rPr>
                <a:t>___________</a:t>
              </a:r>
            </a:p>
          </p:txBody>
        </p:sp>
        <p:sp>
          <p:nvSpPr>
            <p:cNvPr id="268304" name="Text Box 16"/>
            <p:cNvSpPr txBox="1">
              <a:spLocks noChangeArrowheads="1"/>
            </p:cNvSpPr>
            <p:nvPr/>
          </p:nvSpPr>
          <p:spPr bwMode="auto">
            <a:xfrm>
              <a:off x="-108" y="2011"/>
              <a:ext cx="1861"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spAutoFit/>
            </a:bodyPr>
            <a:lstStyle/>
            <a:p>
              <a:pPr algn="r">
                <a:spcBef>
                  <a:spcPct val="50000"/>
                </a:spcBef>
                <a:defRPr/>
              </a:pPr>
              <a:r>
                <a:rPr lang="es-ES" sz="3200" b="1">
                  <a:latin typeface="Kosher-Normal" charset="0"/>
                  <a:cs typeface="+mn-cs"/>
                </a:rPr>
                <a:t>El Antiguo Testamento</a:t>
              </a:r>
            </a:p>
          </p:txBody>
        </p:sp>
        <p:sp>
          <p:nvSpPr>
            <p:cNvPr id="268305" name="Text Box 17"/>
            <p:cNvSpPr txBox="1">
              <a:spLocks noChangeArrowheads="1"/>
            </p:cNvSpPr>
            <p:nvPr/>
          </p:nvSpPr>
          <p:spPr bwMode="auto">
            <a:xfrm>
              <a:off x="2889" y="2009"/>
              <a:ext cx="1861"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spAutoFit/>
            </a:bodyPr>
            <a:lstStyle/>
            <a:p>
              <a:pPr>
                <a:spcBef>
                  <a:spcPct val="50000"/>
                </a:spcBef>
                <a:defRPr/>
              </a:pPr>
              <a:r>
                <a:rPr lang="es-ES" sz="3200" b="1">
                  <a:latin typeface="Kosher-Normal" charset="0"/>
                  <a:cs typeface="+mn-cs"/>
                </a:rPr>
                <a:t>El Nuevo Testamento</a:t>
              </a:r>
            </a:p>
          </p:txBody>
        </p:sp>
      </p:grpSp>
      <p:sp>
        <p:nvSpPr>
          <p:cNvPr id="268306" name="Rectangle 18"/>
          <p:cNvSpPr>
            <a:spLocks noChangeArrowheads="1"/>
          </p:cNvSpPr>
          <p:nvPr/>
        </p:nvSpPr>
        <p:spPr bwMode="auto">
          <a:xfrm>
            <a:off x="198438" y="1179513"/>
            <a:ext cx="708342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defRPr/>
            </a:pPr>
            <a:r>
              <a:rPr lang="es-ES" sz="2400" b="1">
                <a:latin typeface="Helvetica" charset="0"/>
                <a:cs typeface="+mn-cs"/>
              </a:rPr>
              <a:t>El programa incondicional de pactos  de Dios:    La “columna vertebral” de la revelación bíblica</a:t>
            </a:r>
          </a:p>
        </p:txBody>
      </p:sp>
      <p:sp>
        <p:nvSpPr>
          <p:cNvPr id="268307" name="Rectangle 19"/>
          <p:cNvSpPr>
            <a:spLocks noChangeArrowheads="1"/>
          </p:cNvSpPr>
          <p:nvPr/>
        </p:nvSpPr>
        <p:spPr bwMode="auto">
          <a:xfrm>
            <a:off x="442913" y="2322513"/>
            <a:ext cx="6672262"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defRPr/>
            </a:pPr>
            <a:r>
              <a:rPr lang="es-ES" sz="2000" b="1" i="1">
                <a:latin typeface="Helvetica" charset="0"/>
                <a:cs typeface="+mn-cs"/>
              </a:rPr>
              <a:t>Considere la manera notable  en que pueden intercambiarse los significados de algunas palabras en AMBOS testamentos:</a:t>
            </a:r>
          </a:p>
        </p:txBody>
      </p:sp>
      <p:sp>
        <p:nvSpPr>
          <p:cNvPr id="268308" name="AutoShape 20"/>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09" name="AutoShape 21"/>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8310" name="Rectangle 22"/>
          <p:cNvSpPr>
            <a:spLocks noChangeArrowheads="1"/>
          </p:cNvSpPr>
          <p:nvPr/>
        </p:nvSpPr>
        <p:spPr bwMode="auto">
          <a:xfrm>
            <a:off x="4030663" y="7723188"/>
            <a:ext cx="21986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solidFill>
                  <a:srgbClr val="E32434"/>
                </a:solidFill>
                <a:latin typeface="Arial" charset="0"/>
                <a:cs typeface="+mn-cs"/>
              </a:rPr>
              <a:t>TESTAMENTO</a:t>
            </a:r>
          </a:p>
        </p:txBody>
      </p:sp>
      <p:sp>
        <p:nvSpPr>
          <p:cNvPr id="268311" name="Rectangle 23"/>
          <p:cNvSpPr>
            <a:spLocks noChangeArrowheads="1"/>
          </p:cNvSpPr>
          <p:nvPr/>
        </p:nvSpPr>
        <p:spPr bwMode="auto">
          <a:xfrm>
            <a:off x="3248025" y="4427538"/>
            <a:ext cx="10128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lnSpc>
                <a:spcPct val="80000"/>
              </a:lnSpc>
              <a:spcBef>
                <a:spcPct val="50000"/>
              </a:spcBef>
              <a:defRPr/>
            </a:pPr>
            <a:r>
              <a:rPr lang="es-ES" sz="2000" b="1">
                <a:solidFill>
                  <a:srgbClr val="E32434"/>
                </a:solidFill>
                <a:latin typeface="Arial" charset="0"/>
                <a:cs typeface="+mn-cs"/>
              </a:rPr>
              <a:t>Volun-tad</a:t>
            </a:r>
          </a:p>
        </p:txBody>
      </p:sp>
      <p:sp>
        <p:nvSpPr>
          <p:cNvPr id="268312" name="Rectangle 24"/>
          <p:cNvSpPr>
            <a:spLocks noChangeArrowheads="1"/>
          </p:cNvSpPr>
          <p:nvPr/>
        </p:nvSpPr>
        <p:spPr bwMode="auto">
          <a:xfrm>
            <a:off x="1252538" y="7751763"/>
            <a:ext cx="219868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solidFill>
                  <a:srgbClr val="E32434"/>
                </a:solidFill>
                <a:latin typeface="Arial" charset="0"/>
                <a:cs typeface="+mn-cs"/>
              </a:rPr>
              <a:t>CONTRATO</a:t>
            </a:r>
          </a:p>
        </p:txBody>
      </p:sp>
      <p:sp>
        <p:nvSpPr>
          <p:cNvPr id="268313" name="Rectangle 25"/>
          <p:cNvSpPr>
            <a:spLocks noChangeArrowheads="1"/>
          </p:cNvSpPr>
          <p:nvPr/>
        </p:nvSpPr>
        <p:spPr bwMode="auto">
          <a:xfrm>
            <a:off x="2374900" y="6242050"/>
            <a:ext cx="27035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800" b="1">
                <a:solidFill>
                  <a:srgbClr val="E32434"/>
                </a:solidFill>
                <a:latin typeface="Arial" charset="0"/>
                <a:cs typeface="+mn-cs"/>
              </a:rPr>
              <a:t>PACTO</a:t>
            </a:r>
          </a:p>
        </p:txBody>
      </p:sp>
      <p:sp>
        <p:nvSpPr>
          <p:cNvPr id="268314" name="Rectangle 26"/>
          <p:cNvSpPr>
            <a:spLocks noChangeArrowheads="1"/>
          </p:cNvSpPr>
          <p:nvPr/>
        </p:nvSpPr>
        <p:spPr bwMode="auto">
          <a:xfrm>
            <a:off x="7543800" y="-720725"/>
            <a:ext cx="1039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Times" charset="0"/>
                <a:cs typeface="+mn-cs"/>
                <a:hlinkClick r:id="rId2" action="ppaction://hlinkpres?slideindex=1&amp;slidetitle=Slide 1"/>
              </a:rPr>
              <a:t>Slide 1</a:t>
            </a:r>
            <a:endParaRPr lang="en-US" sz="2400">
              <a:latin typeface="Times"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547688" y="1046163"/>
            <a:ext cx="6996112"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chemeClr val="bg2">
                      <a:alpha val="74998"/>
                    </a:schemeClr>
                  </a:outerShdw>
                </a:effectLst>
              </a14:hiddenEffects>
            </a:ext>
          </a:extLst>
        </p:spPr>
        <p:txBody>
          <a:bodyPr>
            <a:spAutoFit/>
          </a:bodyPr>
          <a:lstStyle/>
          <a:p>
            <a:pPr algn="ctr">
              <a:spcBef>
                <a:spcPct val="50000"/>
              </a:spcBef>
              <a:defRPr/>
            </a:pPr>
            <a:r>
              <a:rPr lang="es-ES" sz="2600" b="1" i="1">
                <a:latin typeface="Skia" charset="0"/>
                <a:cs typeface="+mn-cs"/>
              </a:rPr>
              <a:t>Relaciones de pacto en los tiempos antiguos… ¡un compromiso cada vez mayor con la permanencia!</a:t>
            </a:r>
          </a:p>
          <a:p>
            <a:pPr algn="ctr">
              <a:spcBef>
                <a:spcPct val="50000"/>
              </a:spcBef>
              <a:defRPr/>
            </a:pPr>
            <a:endParaRPr lang="es-ES" sz="2600" b="1" i="1">
              <a:latin typeface="Skia" charset="0"/>
              <a:cs typeface="+mn-cs"/>
            </a:endParaRPr>
          </a:p>
        </p:txBody>
      </p:sp>
      <p:sp>
        <p:nvSpPr>
          <p:cNvPr id="269315" name="Text Box 3"/>
          <p:cNvSpPr txBox="1">
            <a:spLocks noChangeArrowheads="1"/>
          </p:cNvSpPr>
          <p:nvPr/>
        </p:nvSpPr>
        <p:spPr bwMode="auto">
          <a:xfrm>
            <a:off x="515938" y="8443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sz="2000" b="1">
              <a:latin typeface="Skia" charset="0"/>
              <a:cs typeface="+mn-cs"/>
            </a:endParaRPr>
          </a:p>
        </p:txBody>
      </p:sp>
      <p:sp>
        <p:nvSpPr>
          <p:cNvPr id="269316" name="Text Box 4"/>
          <p:cNvSpPr txBox="1">
            <a:spLocks noChangeArrowheads="1"/>
          </p:cNvSpPr>
          <p:nvPr/>
        </p:nvSpPr>
        <p:spPr bwMode="auto">
          <a:xfrm>
            <a:off x="285750" y="3333750"/>
            <a:ext cx="70167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sz="2000" b="1">
                <a:latin typeface="Skia" charset="0"/>
                <a:cs typeface="+mn-cs"/>
              </a:rPr>
              <a:t>El pacto del _______:</a:t>
            </a:r>
            <a:r>
              <a:rPr lang="es-ES" sz="1600" b="1">
                <a:latin typeface="Skia" charset="0"/>
                <a:cs typeface="+mn-cs"/>
              </a:rPr>
              <a:t>  Las dos partes intercambian sandalias</a:t>
            </a:r>
            <a:r>
              <a:rPr lang="es-ES" sz="1600" b="1">
                <a:solidFill>
                  <a:srgbClr val="000000"/>
                </a:solidFill>
                <a:latin typeface="Skia" charset="0"/>
                <a:cs typeface="+mn-cs"/>
              </a:rPr>
              <a:t>; un símbolo del hecho de que el pacto tiene validez hasta que las sandalias regresen a cada dueño. </a:t>
            </a:r>
          </a:p>
        </p:txBody>
      </p:sp>
      <p:sp>
        <p:nvSpPr>
          <p:cNvPr id="269317" name="Text Box 5"/>
          <p:cNvSpPr txBox="1">
            <a:spLocks noChangeArrowheads="1"/>
          </p:cNvSpPr>
          <p:nvPr/>
        </p:nvSpPr>
        <p:spPr bwMode="auto">
          <a:xfrm>
            <a:off x="284163" y="4340225"/>
            <a:ext cx="701675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sz="2000" b="1">
                <a:latin typeface="Skia" charset="0"/>
                <a:cs typeface="+mn-cs"/>
              </a:rPr>
              <a:t>El pacto de la ____:</a:t>
            </a:r>
            <a:r>
              <a:rPr lang="es-ES" sz="1600" b="1">
                <a:latin typeface="Skia" charset="0"/>
                <a:cs typeface="+mn-cs"/>
              </a:rPr>
              <a:t> A menudo cada parte llevaba una bolsita de sales preciosas</a:t>
            </a:r>
            <a:r>
              <a:rPr lang="es-ES" sz="1600" b="1">
                <a:solidFill>
                  <a:srgbClr val="000000"/>
                </a:solidFill>
                <a:latin typeface="Skia" charset="0"/>
                <a:cs typeface="+mn-cs"/>
              </a:rPr>
              <a:t>. De mutuo acuerdo, cada persona colocaba una pizca de sal en la bolsita de la otra persona como símbolo de que el acuerdo del pacto solo se rompería si se devolvía al dueño original la cantidad exacta de granos de sal. </a:t>
            </a:r>
          </a:p>
        </p:txBody>
      </p:sp>
      <p:sp>
        <p:nvSpPr>
          <p:cNvPr id="269318" name="Text Box 6"/>
          <p:cNvSpPr txBox="1">
            <a:spLocks noChangeArrowheads="1"/>
          </p:cNvSpPr>
          <p:nvPr/>
        </p:nvSpPr>
        <p:spPr bwMode="auto">
          <a:xfrm>
            <a:off x="298450" y="6076950"/>
            <a:ext cx="70167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sz="2400" b="1">
                <a:latin typeface="Skia" charset="0"/>
                <a:cs typeface="+mn-cs"/>
              </a:rPr>
              <a:t>El pacto de ______:</a:t>
            </a:r>
            <a:r>
              <a:rPr lang="es-ES" sz="1800" b="1">
                <a:latin typeface="Skia" charset="0"/>
                <a:cs typeface="+mn-cs"/>
              </a:rPr>
              <a:t> A la parte que rompiera el pacto se le haría lo mismo que al animal(es) sacrificado(s), implicaba la pena de muerte</a:t>
            </a:r>
            <a:r>
              <a:rPr lang="es-ES" sz="1800" b="1">
                <a:solidFill>
                  <a:srgbClr val="000000"/>
                </a:solidFill>
                <a:latin typeface="Skia" charset="0"/>
                <a:cs typeface="+mn-cs"/>
              </a:rPr>
              <a:t>. La muerte del animal también representaba la permanencia de los términos del pacto. El acuerdo tenía validez hasta la muerte de una de las partes.</a:t>
            </a:r>
          </a:p>
        </p:txBody>
      </p:sp>
      <p:sp>
        <p:nvSpPr>
          <p:cNvPr id="269319" name="Text Box 7"/>
          <p:cNvSpPr txBox="1">
            <a:spLocks noChangeArrowheads="1"/>
          </p:cNvSpPr>
          <p:nvPr/>
        </p:nvSpPr>
        <p:spPr bwMode="auto">
          <a:xfrm>
            <a:off x="369888" y="2332038"/>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sz="2000" b="1">
                <a:latin typeface="Skia" charset="0"/>
                <a:cs typeface="+mn-cs"/>
              </a:rPr>
              <a:t>El pacto de la _______:</a:t>
            </a:r>
            <a:r>
              <a:rPr lang="es-ES" sz="1600" b="1">
                <a:latin typeface="Skia" charset="0"/>
                <a:cs typeface="+mn-cs"/>
              </a:rPr>
              <a:t> Similar al apretón de manos de la actualidad, ya fuera estrechar las manos o golpear las palmas, muy temporal.</a:t>
            </a:r>
          </a:p>
        </p:txBody>
      </p:sp>
      <p:sp>
        <p:nvSpPr>
          <p:cNvPr id="269320" name="Text Box 8"/>
          <p:cNvSpPr txBox="1">
            <a:spLocks noChangeArrowheads="1"/>
          </p:cNvSpPr>
          <p:nvPr/>
        </p:nvSpPr>
        <p:spPr bwMode="auto">
          <a:xfrm>
            <a:off x="527050" y="8235950"/>
            <a:ext cx="6567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s-ES" sz="1400" b="1">
                <a:solidFill>
                  <a:srgbClr val="000000"/>
                </a:solidFill>
                <a:latin typeface="Garamond" charset="0"/>
                <a:cs typeface="+mn-cs"/>
              </a:rPr>
              <a:t>Tomado de : J. Dwight Pentecost,                                                                                           </a:t>
            </a:r>
            <a:r>
              <a:rPr lang="es-ES" sz="1400" b="1" i="1">
                <a:solidFill>
                  <a:srgbClr val="000000"/>
                </a:solidFill>
                <a:latin typeface="Garamond" charset="0"/>
                <a:cs typeface="+mn-cs"/>
              </a:rPr>
              <a:t>Thy Kingdom Come</a:t>
            </a:r>
            <a:r>
              <a:rPr lang="es-ES" sz="1400" b="1">
                <a:solidFill>
                  <a:srgbClr val="000000"/>
                </a:solidFill>
                <a:latin typeface="Garamond" charset="0"/>
                <a:cs typeface="+mn-cs"/>
              </a:rPr>
              <a:t> </a:t>
            </a:r>
          </a:p>
        </p:txBody>
      </p:sp>
      <p:sp>
        <p:nvSpPr>
          <p:cNvPr id="269321" name="Text Box 9"/>
          <p:cNvSpPr txBox="1">
            <a:spLocks noChangeArrowheads="1"/>
          </p:cNvSpPr>
          <p:nvPr/>
        </p:nvSpPr>
        <p:spPr bwMode="auto">
          <a:xfrm>
            <a:off x="6559550" y="936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13</a:t>
            </a:r>
          </a:p>
        </p:txBody>
      </p:sp>
      <p:sp>
        <p:nvSpPr>
          <p:cNvPr id="269322" name="Rectangle 10"/>
          <p:cNvSpPr>
            <a:spLocks noChangeArrowheads="1"/>
          </p:cNvSpPr>
          <p:nvPr/>
        </p:nvSpPr>
        <p:spPr bwMode="auto">
          <a:xfrm>
            <a:off x="1258888" y="3225800"/>
            <a:ext cx="27035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800" b="1">
                <a:solidFill>
                  <a:srgbClr val="E32434"/>
                </a:solidFill>
                <a:latin typeface="Arial" charset="0"/>
                <a:cs typeface="+mn-cs"/>
              </a:rPr>
              <a:t>zapato</a:t>
            </a:r>
          </a:p>
        </p:txBody>
      </p:sp>
      <p:sp>
        <p:nvSpPr>
          <p:cNvPr id="269323" name="Rectangle 11"/>
          <p:cNvSpPr>
            <a:spLocks noChangeArrowheads="1"/>
          </p:cNvSpPr>
          <p:nvPr/>
        </p:nvSpPr>
        <p:spPr bwMode="auto">
          <a:xfrm>
            <a:off x="1233488" y="2230438"/>
            <a:ext cx="2703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800" b="1">
                <a:solidFill>
                  <a:srgbClr val="E32434"/>
                </a:solidFill>
                <a:latin typeface="Arial" charset="0"/>
                <a:cs typeface="+mn-cs"/>
              </a:rPr>
              <a:t>mano</a:t>
            </a:r>
          </a:p>
        </p:txBody>
      </p:sp>
      <p:sp>
        <p:nvSpPr>
          <p:cNvPr id="269324" name="Rectangle 12"/>
          <p:cNvSpPr>
            <a:spLocks noChangeArrowheads="1"/>
          </p:cNvSpPr>
          <p:nvPr/>
        </p:nvSpPr>
        <p:spPr bwMode="auto">
          <a:xfrm>
            <a:off x="950913" y="4246563"/>
            <a:ext cx="27035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800" b="1">
                <a:solidFill>
                  <a:srgbClr val="E32434"/>
                </a:solidFill>
                <a:latin typeface="Arial" charset="0"/>
                <a:cs typeface="+mn-cs"/>
              </a:rPr>
              <a:t>sal</a:t>
            </a:r>
          </a:p>
        </p:txBody>
      </p:sp>
      <p:sp>
        <p:nvSpPr>
          <p:cNvPr id="269325" name="Rectangle 13"/>
          <p:cNvSpPr>
            <a:spLocks noChangeArrowheads="1"/>
          </p:cNvSpPr>
          <p:nvPr/>
        </p:nvSpPr>
        <p:spPr bwMode="auto">
          <a:xfrm>
            <a:off x="1308100" y="6088063"/>
            <a:ext cx="27035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400" b="1">
                <a:solidFill>
                  <a:srgbClr val="E32434"/>
                </a:solidFill>
                <a:latin typeface="Arial" charset="0"/>
                <a:cs typeface="+mn-cs"/>
              </a:rPr>
              <a:t>sangre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AutoShape 2"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70339" name="AutoShape 3"/>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81320" dir="3080412"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40"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70341" name="AutoShape 5" descr="30%"/>
          <p:cNvSpPr>
            <a:spLocks noChangeArrowheads="1"/>
          </p:cNvSpPr>
          <p:nvPr/>
        </p:nvSpPr>
        <p:spPr bwMode="auto">
          <a:xfrm>
            <a:off x="987425" y="4486275"/>
            <a:ext cx="5727700"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70342"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70343" name="Text Box 7"/>
          <p:cNvSpPr txBox="1">
            <a:spLocks noChangeArrowheads="1"/>
          </p:cNvSpPr>
          <p:nvPr/>
        </p:nvSpPr>
        <p:spPr bwMode="auto">
          <a:xfrm>
            <a:off x="6464300" y="87313"/>
            <a:ext cx="754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a:latin typeface="Comic Sans MS" charset="0"/>
                <a:cs typeface="+mn-cs"/>
              </a:rPr>
              <a:t>14</a:t>
            </a:r>
          </a:p>
        </p:txBody>
      </p:sp>
      <p:sp>
        <p:nvSpPr>
          <p:cNvPr id="270344" name="Rectangle 8"/>
          <p:cNvSpPr>
            <a:spLocks noChangeArrowheads="1"/>
          </p:cNvSpPr>
          <p:nvPr/>
        </p:nvSpPr>
        <p:spPr bwMode="auto">
          <a:xfrm>
            <a:off x="1419225"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70345" name="Line 9"/>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70346" name="Rectangle 10"/>
          <p:cNvSpPr>
            <a:spLocks noChangeArrowheads="1"/>
          </p:cNvSpPr>
          <p:nvPr/>
        </p:nvSpPr>
        <p:spPr bwMode="auto">
          <a:xfrm>
            <a:off x="447675" y="1263650"/>
            <a:ext cx="6661150" cy="1549400"/>
          </a:xfrm>
          <a:prstGeom prst="rect">
            <a:avLst/>
          </a:prstGeom>
          <a:noFill/>
          <a:ln>
            <a:noFill/>
          </a:ln>
          <a:effectLst>
            <a:outerShdw blurRad="63500" dist="53882" dir="2700000" algn="ctr" rotWithShape="0">
              <a:srgbClr val="CCCCCC">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defRPr/>
            </a:pPr>
            <a:r>
              <a:rPr lang="es-ES" sz="2400" b="1" i="1">
                <a:latin typeface="Helvetica" charset="0"/>
                <a:cs typeface="+mn-cs"/>
              </a:rPr>
              <a:t>Las promesas para Abraham en Génesis:  La “columna vertebral” de la revelación bíblica</a:t>
            </a:r>
          </a:p>
          <a:p>
            <a:pPr algn="ctr">
              <a:defRPr/>
            </a:pPr>
            <a:endParaRPr lang="es-ES" sz="2400" b="1" i="1">
              <a:latin typeface="Helvetica" charset="0"/>
              <a:cs typeface="+mn-cs"/>
            </a:endParaRPr>
          </a:p>
        </p:txBody>
      </p:sp>
      <p:sp>
        <p:nvSpPr>
          <p:cNvPr id="270347" name="Rectangle 11"/>
          <p:cNvSpPr>
            <a:spLocks noChangeArrowheads="1"/>
          </p:cNvSpPr>
          <p:nvPr/>
        </p:nvSpPr>
        <p:spPr bwMode="auto">
          <a:xfrm>
            <a:off x="2239963" y="2724150"/>
            <a:ext cx="2897187" cy="869950"/>
          </a:xfrm>
          <a:prstGeom prst="rect">
            <a:avLst/>
          </a:prstGeom>
          <a:noFill/>
          <a:ln>
            <a:noFill/>
          </a:ln>
          <a:effectLst>
            <a:outerShdw blurRad="63500" dist="40161" dir="4293903" algn="ctr" rotWithShape="0">
              <a:srgbClr val="CCCCCC">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lnSpc>
                <a:spcPct val="80000"/>
              </a:lnSpc>
              <a:defRPr/>
            </a:pPr>
            <a:r>
              <a:rPr lang="es-ES" sz="3200" b="1" i="1">
                <a:latin typeface="Kosher-Normal" charset="0"/>
                <a:cs typeface="+mn-cs"/>
              </a:rPr>
              <a:t>Pacto Abrahámico</a:t>
            </a:r>
            <a:endParaRPr lang="es-ES" sz="3600" b="1" i="1">
              <a:latin typeface="Kosher-Normal" charset="0"/>
              <a:cs typeface="+mn-cs"/>
            </a:endParaRPr>
          </a:p>
        </p:txBody>
      </p:sp>
      <p:sp>
        <p:nvSpPr>
          <p:cNvPr id="270348" name="Rectangle 12"/>
          <p:cNvSpPr>
            <a:spLocks noChangeArrowheads="1"/>
          </p:cNvSpPr>
          <p:nvPr/>
        </p:nvSpPr>
        <p:spPr bwMode="auto">
          <a:xfrm>
            <a:off x="812800" y="2765425"/>
            <a:ext cx="1589088" cy="912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El  </a:t>
            </a:r>
            <a:r>
              <a:rPr lang="es-ES" sz="1800" b="1" i="1">
                <a:latin typeface="Helvetica" charset="0"/>
                <a:cs typeface="+mn-cs"/>
              </a:rPr>
              <a:t>_______</a:t>
            </a:r>
            <a:r>
              <a:rPr lang="es-ES" sz="1800" b="1">
                <a:latin typeface="Helvetica" charset="0"/>
                <a:cs typeface="+mn-cs"/>
              </a:rPr>
              <a:t>           a Abraham         Gn 12:1-3</a:t>
            </a:r>
          </a:p>
        </p:txBody>
      </p:sp>
      <p:sp>
        <p:nvSpPr>
          <p:cNvPr id="270349" name="Text Box 13"/>
          <p:cNvSpPr txBox="1">
            <a:spLocks noChangeArrowheads="1"/>
          </p:cNvSpPr>
          <p:nvPr/>
        </p:nvSpPr>
        <p:spPr bwMode="auto">
          <a:xfrm>
            <a:off x="5081588" y="2754313"/>
            <a:ext cx="1597025" cy="915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chemeClr val="tx1">
                      <a:alpha val="74998"/>
                    </a:schemeClr>
                  </a:outerShdw>
                </a:effectLst>
              </a14:hiddenEffects>
            </a:ext>
          </a:extLst>
        </p:spPr>
        <p:txBody>
          <a:bodyPr>
            <a:spAutoFit/>
          </a:bodyPr>
          <a:lstStyle/>
          <a:p>
            <a:pPr algn="ctr">
              <a:defRPr/>
            </a:pPr>
            <a:r>
              <a:rPr lang="es-ES" sz="1800" b="1">
                <a:latin typeface="Helvetica" charset="0"/>
                <a:cs typeface="+mn-cs"/>
              </a:rPr>
              <a:t>El   </a:t>
            </a:r>
            <a:r>
              <a:rPr lang="es-ES" sz="1800" b="1" i="1">
                <a:latin typeface="Helvetica" charset="0"/>
                <a:cs typeface="+mn-cs"/>
              </a:rPr>
              <a:t>__________</a:t>
            </a:r>
            <a:r>
              <a:rPr lang="es-ES" sz="1800" b="1">
                <a:latin typeface="Helvetica" charset="0"/>
                <a:cs typeface="+mn-cs"/>
              </a:rPr>
              <a:t> Gn: 15:9-18</a:t>
            </a:r>
          </a:p>
        </p:txBody>
      </p:sp>
      <p:sp>
        <p:nvSpPr>
          <p:cNvPr id="270350" name="Rectangle 14"/>
          <p:cNvSpPr>
            <a:spLocks noChangeArrowheads="1"/>
          </p:cNvSpPr>
          <p:nvPr/>
        </p:nvSpPr>
        <p:spPr bwMode="auto">
          <a:xfrm>
            <a:off x="1012825" y="5045075"/>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13:15</a:t>
            </a:r>
          </a:p>
        </p:txBody>
      </p:sp>
      <p:sp>
        <p:nvSpPr>
          <p:cNvPr id="270351" name="Rectangle 15"/>
          <p:cNvSpPr>
            <a:spLocks noChangeArrowheads="1"/>
          </p:cNvSpPr>
          <p:nvPr/>
        </p:nvSpPr>
        <p:spPr bwMode="auto">
          <a:xfrm>
            <a:off x="2865438" y="5040313"/>
            <a:ext cx="16113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13:14-16</a:t>
            </a:r>
          </a:p>
        </p:txBody>
      </p:sp>
      <p:sp>
        <p:nvSpPr>
          <p:cNvPr id="270352" name="Rectangle 16"/>
          <p:cNvSpPr>
            <a:spLocks noChangeArrowheads="1"/>
          </p:cNvSpPr>
          <p:nvPr/>
        </p:nvSpPr>
        <p:spPr bwMode="auto">
          <a:xfrm>
            <a:off x="4891088" y="5037138"/>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15:9-18</a:t>
            </a:r>
          </a:p>
        </p:txBody>
      </p:sp>
      <p:sp>
        <p:nvSpPr>
          <p:cNvPr id="270353" name="AutoShape 17"/>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54" name="Rectangle 18"/>
          <p:cNvSpPr>
            <a:spLocks noChangeArrowheads="1"/>
          </p:cNvSpPr>
          <p:nvPr/>
        </p:nvSpPr>
        <p:spPr bwMode="auto">
          <a:xfrm>
            <a:off x="5376863" y="5816600"/>
            <a:ext cx="18161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0487" tIns="44450" rIns="90487" bIns="44450">
            <a:spAutoFit/>
          </a:bodyPr>
          <a:lstStyle/>
          <a:p>
            <a:pPr algn="ctr">
              <a:defRPr/>
            </a:pPr>
            <a:r>
              <a:rPr lang="es-ES" sz="1400" b="1" i="1">
                <a:latin typeface="Helvetica" charset="0"/>
                <a:cs typeface="+mn-cs"/>
              </a:rPr>
              <a:t>__________</a:t>
            </a:r>
          </a:p>
        </p:txBody>
      </p:sp>
      <p:sp>
        <p:nvSpPr>
          <p:cNvPr id="270355" name="Rectangle 19"/>
          <p:cNvSpPr>
            <a:spLocks noChangeArrowheads="1"/>
          </p:cNvSpPr>
          <p:nvPr/>
        </p:nvSpPr>
        <p:spPr bwMode="auto">
          <a:xfrm>
            <a:off x="5310188" y="6162675"/>
            <a:ext cx="17414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400" b="1">
                <a:latin typeface="Helvetica" charset="0"/>
                <a:cs typeface="+mn-cs"/>
              </a:rPr>
              <a:t>Gn ___:___</a:t>
            </a:r>
          </a:p>
        </p:txBody>
      </p:sp>
      <p:sp>
        <p:nvSpPr>
          <p:cNvPr id="270356" name="Rectangle 20"/>
          <p:cNvSpPr>
            <a:spLocks noChangeArrowheads="1"/>
          </p:cNvSpPr>
          <p:nvPr/>
        </p:nvSpPr>
        <p:spPr bwMode="auto">
          <a:xfrm>
            <a:off x="1165225" y="8313738"/>
            <a:ext cx="498633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ctr">
              <a:defRPr/>
            </a:pPr>
            <a:r>
              <a:rPr lang="es-ES" sz="2400" b="1" i="1">
                <a:latin typeface="Helvetica" charset="0"/>
                <a:cs typeface="+mn-cs"/>
              </a:rPr>
              <a:t>Los sub-pactos ampliados</a:t>
            </a:r>
          </a:p>
        </p:txBody>
      </p:sp>
      <p:sp>
        <p:nvSpPr>
          <p:cNvPr id="270357" name="AutoShape 2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58" name="AutoShape 2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59" name="AutoShape 2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0" name="AutoShape 24"/>
          <p:cNvSpPr>
            <a:spLocks noChangeArrowheads="1"/>
          </p:cNvSpPr>
          <p:nvPr/>
        </p:nvSpPr>
        <p:spPr bwMode="auto">
          <a:xfrm>
            <a:off x="265113" y="3059113"/>
            <a:ext cx="236537"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1" name="AutoShape 25"/>
          <p:cNvSpPr>
            <a:spLocks noChangeArrowheads="1"/>
          </p:cNvSpPr>
          <p:nvPr/>
        </p:nvSpPr>
        <p:spPr bwMode="auto">
          <a:xfrm>
            <a:off x="265113" y="4800600"/>
            <a:ext cx="236537" cy="24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2" name="AutoShape 26"/>
          <p:cNvSpPr>
            <a:spLocks noChangeArrowheads="1"/>
          </p:cNvSpPr>
          <p:nvPr/>
        </p:nvSpPr>
        <p:spPr bwMode="auto">
          <a:xfrm>
            <a:off x="266700" y="75263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3" name="AutoShape 27"/>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4" name="AutoShape 28"/>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5" name="Rectangle 29"/>
          <p:cNvSpPr>
            <a:spLocks noChangeArrowheads="1"/>
          </p:cNvSpPr>
          <p:nvPr/>
        </p:nvSpPr>
        <p:spPr bwMode="auto">
          <a:xfrm>
            <a:off x="2816225" y="6151563"/>
            <a:ext cx="17621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Gn 12:2</a:t>
            </a:r>
          </a:p>
        </p:txBody>
      </p:sp>
      <p:sp>
        <p:nvSpPr>
          <p:cNvPr id="270366" name="Rectangle 30"/>
          <p:cNvSpPr>
            <a:spLocks noChangeArrowheads="1"/>
          </p:cNvSpPr>
          <p:nvPr/>
        </p:nvSpPr>
        <p:spPr bwMode="auto">
          <a:xfrm>
            <a:off x="4975225" y="6153150"/>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Gn 12:3</a:t>
            </a:r>
          </a:p>
        </p:txBody>
      </p:sp>
      <p:sp>
        <p:nvSpPr>
          <p:cNvPr id="270367" name="Rectangle 31"/>
          <p:cNvSpPr>
            <a:spLocks noChangeArrowheads="1"/>
          </p:cNvSpPr>
          <p:nvPr/>
        </p:nvSpPr>
        <p:spPr bwMode="auto">
          <a:xfrm>
            <a:off x="263525" y="3994150"/>
            <a:ext cx="685006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ctr">
              <a:defRPr/>
            </a:pPr>
            <a:r>
              <a:rPr lang="es-ES" sz="1800" b="1" i="1">
                <a:latin typeface="Helvetica" charset="0"/>
                <a:cs typeface="+mn-cs"/>
              </a:rPr>
              <a:t>Características  predoinantes del pacto abrahámico</a:t>
            </a:r>
          </a:p>
        </p:txBody>
      </p:sp>
      <p:sp>
        <p:nvSpPr>
          <p:cNvPr id="270368" name="Line 32"/>
          <p:cNvSpPr>
            <a:spLocks noChangeShapeType="1"/>
          </p:cNvSpPr>
          <p:nvPr/>
        </p:nvSpPr>
        <p:spPr bwMode="auto">
          <a:xfrm flipH="1">
            <a:off x="2640013"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69" name="Line 33"/>
          <p:cNvSpPr>
            <a:spLocks noChangeShapeType="1"/>
          </p:cNvSpPr>
          <p:nvPr/>
        </p:nvSpPr>
        <p:spPr bwMode="auto">
          <a:xfrm flipH="1">
            <a:off x="4675188"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0" name="Line 34"/>
          <p:cNvSpPr>
            <a:spLocks noChangeShapeType="1"/>
          </p:cNvSpPr>
          <p:nvPr/>
        </p:nvSpPr>
        <p:spPr bwMode="auto">
          <a:xfrm>
            <a:off x="1093788" y="4984750"/>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1" name="Line 35"/>
          <p:cNvSpPr>
            <a:spLocks noChangeShapeType="1"/>
          </p:cNvSpPr>
          <p:nvPr/>
        </p:nvSpPr>
        <p:spPr bwMode="auto">
          <a:xfrm>
            <a:off x="2922588" y="4995863"/>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2" name="Line 36"/>
          <p:cNvSpPr>
            <a:spLocks noChangeShapeType="1"/>
          </p:cNvSpPr>
          <p:nvPr/>
        </p:nvSpPr>
        <p:spPr bwMode="auto">
          <a:xfrm>
            <a:off x="4995863" y="4995863"/>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3" name="AutoShape 37"/>
          <p:cNvSpPr>
            <a:spLocks noChangeArrowheads="1"/>
          </p:cNvSpPr>
          <p:nvPr/>
        </p:nvSpPr>
        <p:spPr bwMode="auto">
          <a:xfrm>
            <a:off x="266700" y="60277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4" name="Line 38"/>
          <p:cNvSpPr>
            <a:spLocks noChangeShapeType="1"/>
          </p:cNvSpPr>
          <p:nvPr/>
        </p:nvSpPr>
        <p:spPr bwMode="auto">
          <a:xfrm>
            <a:off x="3016250" y="6180138"/>
            <a:ext cx="14493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5" name="Line 39"/>
          <p:cNvSpPr>
            <a:spLocks noChangeShapeType="1"/>
          </p:cNvSpPr>
          <p:nvPr/>
        </p:nvSpPr>
        <p:spPr bwMode="auto">
          <a:xfrm>
            <a:off x="5187950" y="6167438"/>
            <a:ext cx="14493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6" name="AutoShape 40"/>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7" name="Rectangle 41"/>
          <p:cNvSpPr>
            <a:spLocks noChangeArrowheads="1"/>
          </p:cNvSpPr>
          <p:nvPr/>
        </p:nvSpPr>
        <p:spPr bwMode="auto">
          <a:xfrm>
            <a:off x="768350" y="6167438"/>
            <a:ext cx="1762125"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Gn 12:1</a:t>
            </a:r>
          </a:p>
        </p:txBody>
      </p:sp>
      <p:sp>
        <p:nvSpPr>
          <p:cNvPr id="270378" name="Line 42"/>
          <p:cNvSpPr>
            <a:spLocks noChangeShapeType="1"/>
          </p:cNvSpPr>
          <p:nvPr/>
        </p:nvSpPr>
        <p:spPr bwMode="auto">
          <a:xfrm>
            <a:off x="906463" y="6167438"/>
            <a:ext cx="14493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79" name="Text Box 43"/>
          <p:cNvSpPr txBox="1">
            <a:spLocks noChangeArrowheads="1"/>
          </p:cNvSpPr>
          <p:nvPr/>
        </p:nvSpPr>
        <p:spPr bwMode="auto">
          <a:xfrm>
            <a:off x="1401763" y="8909050"/>
            <a:ext cx="5672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400" b="1" i="1" u="sng">
                <a:cs typeface="+mn-cs"/>
              </a:rPr>
              <a:t>La Ayuda para el estudio # 32 constituye una versión completa.</a:t>
            </a:r>
          </a:p>
        </p:txBody>
      </p:sp>
      <p:sp>
        <p:nvSpPr>
          <p:cNvPr id="270380" name="Rectangle 44"/>
          <p:cNvSpPr>
            <a:spLocks noChangeArrowheads="1"/>
          </p:cNvSpPr>
          <p:nvPr/>
        </p:nvSpPr>
        <p:spPr bwMode="auto">
          <a:xfrm>
            <a:off x="274638" y="5829300"/>
            <a:ext cx="27035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solidFill>
                  <a:srgbClr val="E32434"/>
                </a:solidFill>
                <a:latin typeface="Arial" charset="0"/>
                <a:cs typeface="+mn-cs"/>
              </a:rPr>
              <a:t>Tierra</a:t>
            </a:r>
          </a:p>
        </p:txBody>
      </p:sp>
      <p:sp>
        <p:nvSpPr>
          <p:cNvPr id="270381" name="Rectangle 45"/>
          <p:cNvSpPr>
            <a:spLocks noChangeArrowheads="1"/>
          </p:cNvSpPr>
          <p:nvPr/>
        </p:nvSpPr>
        <p:spPr bwMode="auto">
          <a:xfrm>
            <a:off x="4508500" y="2989263"/>
            <a:ext cx="2703513"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solidFill>
                  <a:srgbClr val="E32434"/>
                </a:solidFill>
                <a:latin typeface="Arial" charset="0"/>
                <a:cs typeface="+mn-cs"/>
              </a:rPr>
              <a:t>Pacto</a:t>
            </a:r>
          </a:p>
        </p:txBody>
      </p:sp>
      <p:sp>
        <p:nvSpPr>
          <p:cNvPr id="270382" name="Rectangle 46"/>
          <p:cNvSpPr>
            <a:spLocks noChangeArrowheads="1"/>
          </p:cNvSpPr>
          <p:nvPr/>
        </p:nvSpPr>
        <p:spPr bwMode="auto">
          <a:xfrm>
            <a:off x="690563" y="4668838"/>
            <a:ext cx="215741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solidFill>
                  <a:srgbClr val="E32434"/>
                </a:solidFill>
                <a:latin typeface="Arial" charset="0"/>
                <a:cs typeface="+mn-cs"/>
              </a:rPr>
              <a:t>Eternas</a:t>
            </a:r>
          </a:p>
        </p:txBody>
      </p:sp>
      <p:sp>
        <p:nvSpPr>
          <p:cNvPr id="270383" name="Rectangle 47"/>
          <p:cNvSpPr>
            <a:spLocks noChangeArrowheads="1"/>
          </p:cNvSpPr>
          <p:nvPr/>
        </p:nvSpPr>
        <p:spPr bwMode="auto">
          <a:xfrm>
            <a:off x="2613025" y="4691063"/>
            <a:ext cx="2157413"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solidFill>
                  <a:srgbClr val="E32434"/>
                </a:solidFill>
                <a:latin typeface="Arial" charset="0"/>
                <a:cs typeface="+mn-cs"/>
              </a:rPr>
              <a:t>Literales</a:t>
            </a:r>
          </a:p>
        </p:txBody>
      </p:sp>
      <p:sp>
        <p:nvSpPr>
          <p:cNvPr id="270384" name="Rectangle 48"/>
          <p:cNvSpPr>
            <a:spLocks noChangeArrowheads="1"/>
          </p:cNvSpPr>
          <p:nvPr/>
        </p:nvSpPr>
        <p:spPr bwMode="auto">
          <a:xfrm>
            <a:off x="4633913" y="4672013"/>
            <a:ext cx="215741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solidFill>
                  <a:srgbClr val="E32434"/>
                </a:solidFill>
                <a:latin typeface="Arial" charset="0"/>
                <a:cs typeface="+mn-cs"/>
              </a:rPr>
              <a:t>Incondicionales</a:t>
            </a:r>
          </a:p>
        </p:txBody>
      </p:sp>
      <p:sp>
        <p:nvSpPr>
          <p:cNvPr id="270385" name="Rectangle 49"/>
          <p:cNvSpPr>
            <a:spLocks noChangeArrowheads="1"/>
          </p:cNvSpPr>
          <p:nvPr/>
        </p:nvSpPr>
        <p:spPr bwMode="auto">
          <a:xfrm>
            <a:off x="460375" y="2703513"/>
            <a:ext cx="27035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solidFill>
                  <a:srgbClr val="E32434"/>
                </a:solidFill>
                <a:latin typeface="Arial" charset="0"/>
                <a:cs typeface="+mn-cs"/>
              </a:rPr>
              <a:t>llamado</a:t>
            </a:r>
          </a:p>
        </p:txBody>
      </p:sp>
      <p:sp>
        <p:nvSpPr>
          <p:cNvPr id="270386" name="Rectangle 50"/>
          <p:cNvSpPr>
            <a:spLocks noChangeArrowheads="1"/>
          </p:cNvSpPr>
          <p:nvPr/>
        </p:nvSpPr>
        <p:spPr bwMode="auto">
          <a:xfrm>
            <a:off x="4543425" y="5821363"/>
            <a:ext cx="27035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solidFill>
                  <a:srgbClr val="E32434"/>
                </a:solidFill>
                <a:latin typeface="Arial" charset="0"/>
                <a:cs typeface="+mn-cs"/>
              </a:rPr>
              <a:t>Bendición</a:t>
            </a:r>
          </a:p>
        </p:txBody>
      </p:sp>
      <p:sp>
        <p:nvSpPr>
          <p:cNvPr id="270387" name="Rectangle 51"/>
          <p:cNvSpPr>
            <a:spLocks noChangeArrowheads="1"/>
          </p:cNvSpPr>
          <p:nvPr/>
        </p:nvSpPr>
        <p:spPr bwMode="auto">
          <a:xfrm>
            <a:off x="2430463" y="5815013"/>
            <a:ext cx="27035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solidFill>
                  <a:srgbClr val="E32434"/>
                </a:solidFill>
                <a:latin typeface="Arial" charset="0"/>
                <a:cs typeface="+mn-cs"/>
              </a:rPr>
              <a:t>Simiente</a:t>
            </a:r>
          </a:p>
        </p:txBody>
      </p:sp>
      <p:grpSp>
        <p:nvGrpSpPr>
          <p:cNvPr id="22579" name="Group 52"/>
          <p:cNvGrpSpPr>
            <a:grpSpLocks/>
          </p:cNvGrpSpPr>
          <p:nvPr/>
        </p:nvGrpSpPr>
        <p:grpSpPr bwMode="auto">
          <a:xfrm>
            <a:off x="677863" y="7362825"/>
            <a:ext cx="6092825" cy="912813"/>
            <a:chOff x="427" y="4643"/>
            <a:chExt cx="3838" cy="575"/>
          </a:xfrm>
        </p:grpSpPr>
        <p:sp>
          <p:nvSpPr>
            <p:cNvPr id="270389" name="Rectangle 53"/>
            <p:cNvSpPr>
              <a:spLocks noChangeArrowheads="1"/>
            </p:cNvSpPr>
            <p:nvPr/>
          </p:nvSpPr>
          <p:spPr bwMode="auto">
            <a:xfrm>
              <a:off x="450" y="4767"/>
              <a:ext cx="1184"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lnSpc>
                  <a:spcPct val="90000"/>
                </a:lnSpc>
                <a:defRPr/>
              </a:pPr>
              <a:endParaRPr lang="es-ES" sz="2000" b="1">
                <a:latin typeface="Arial" charset="0"/>
                <a:cs typeface="+mn-cs"/>
              </a:endParaRPr>
            </a:p>
          </p:txBody>
        </p:sp>
        <p:sp>
          <p:nvSpPr>
            <p:cNvPr id="270390" name="Rectangle 54"/>
            <p:cNvSpPr>
              <a:spLocks noChangeArrowheads="1"/>
            </p:cNvSpPr>
            <p:nvPr/>
          </p:nvSpPr>
          <p:spPr bwMode="auto">
            <a:xfrm>
              <a:off x="1739" y="4828"/>
              <a:ext cx="1110"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lnSpc>
                  <a:spcPct val="90000"/>
                </a:lnSpc>
                <a:defRPr/>
              </a:pPr>
              <a:endParaRPr lang="es-ES" sz="2000" b="1">
                <a:latin typeface="Arial" charset="0"/>
                <a:cs typeface="+mn-cs"/>
              </a:endParaRPr>
            </a:p>
          </p:txBody>
        </p:sp>
        <p:sp>
          <p:nvSpPr>
            <p:cNvPr id="270391" name="Rectangle 55"/>
            <p:cNvSpPr>
              <a:spLocks noChangeArrowheads="1"/>
            </p:cNvSpPr>
            <p:nvPr/>
          </p:nvSpPr>
          <p:spPr bwMode="auto">
            <a:xfrm>
              <a:off x="470" y="5019"/>
              <a:ext cx="1118"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lnSpc>
                  <a:spcPct val="90000"/>
                </a:lnSpc>
                <a:defRPr/>
              </a:pPr>
              <a:r>
                <a:rPr lang="es-ES" sz="1400" b="1">
                  <a:latin typeface="Arial" charset="0"/>
                  <a:cs typeface="+mn-cs"/>
                </a:rPr>
                <a:t>Dt 30:1-10          </a:t>
              </a:r>
            </a:p>
          </p:txBody>
        </p:sp>
        <p:sp>
          <p:nvSpPr>
            <p:cNvPr id="270392" name="Rectangle 56"/>
            <p:cNvSpPr>
              <a:spLocks noChangeArrowheads="1"/>
            </p:cNvSpPr>
            <p:nvPr/>
          </p:nvSpPr>
          <p:spPr bwMode="auto">
            <a:xfrm>
              <a:off x="1714" y="5021"/>
              <a:ext cx="1191"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lnSpc>
                  <a:spcPct val="90000"/>
                </a:lnSpc>
                <a:defRPr/>
              </a:pPr>
              <a:r>
                <a:rPr lang="es-ES" sz="1400" b="1">
                  <a:latin typeface="Arial" charset="0"/>
                  <a:cs typeface="+mn-cs"/>
                </a:rPr>
                <a:t>2S 7:14-16</a:t>
              </a:r>
            </a:p>
          </p:txBody>
        </p:sp>
        <p:sp>
          <p:nvSpPr>
            <p:cNvPr id="270393" name="Rectangle 57"/>
            <p:cNvSpPr>
              <a:spLocks noChangeArrowheads="1"/>
            </p:cNvSpPr>
            <p:nvPr/>
          </p:nvSpPr>
          <p:spPr bwMode="auto">
            <a:xfrm>
              <a:off x="3204" y="5025"/>
              <a:ext cx="1049" cy="1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lnSpc>
                  <a:spcPct val="90000"/>
                </a:lnSpc>
                <a:defRPr/>
              </a:pPr>
              <a:r>
                <a:rPr lang="es-ES" sz="1400" b="1">
                  <a:latin typeface="Arial" charset="0"/>
                  <a:cs typeface="+mn-cs"/>
                </a:rPr>
                <a:t>Jer 31:31-34</a:t>
              </a:r>
            </a:p>
          </p:txBody>
        </p:sp>
        <p:sp>
          <p:nvSpPr>
            <p:cNvPr id="270394" name="Line 58"/>
            <p:cNvSpPr>
              <a:spLocks noChangeShapeType="1"/>
            </p:cNvSpPr>
            <p:nvPr/>
          </p:nvSpPr>
          <p:spPr bwMode="auto">
            <a:xfrm>
              <a:off x="1765" y="4874"/>
              <a:ext cx="109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95" name="Line 59"/>
            <p:cNvSpPr>
              <a:spLocks noChangeShapeType="1"/>
            </p:cNvSpPr>
            <p:nvPr/>
          </p:nvSpPr>
          <p:spPr bwMode="auto">
            <a:xfrm>
              <a:off x="3115" y="4864"/>
              <a:ext cx="109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96" name="Line 60"/>
            <p:cNvSpPr>
              <a:spLocks noChangeShapeType="1"/>
            </p:cNvSpPr>
            <p:nvPr/>
          </p:nvSpPr>
          <p:spPr bwMode="auto">
            <a:xfrm flipH="1">
              <a:off x="2948" y="4716"/>
              <a:ext cx="0" cy="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97" name="Line 61"/>
            <p:cNvSpPr>
              <a:spLocks noChangeShapeType="1"/>
            </p:cNvSpPr>
            <p:nvPr/>
          </p:nvSpPr>
          <p:spPr bwMode="auto">
            <a:xfrm flipH="1">
              <a:off x="1663" y="4721"/>
              <a:ext cx="0" cy="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98" name="Line 62"/>
            <p:cNvSpPr>
              <a:spLocks noChangeShapeType="1"/>
            </p:cNvSpPr>
            <p:nvPr/>
          </p:nvSpPr>
          <p:spPr bwMode="auto">
            <a:xfrm>
              <a:off x="491" y="4870"/>
              <a:ext cx="109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0399" name="Rectangle 63"/>
            <p:cNvSpPr>
              <a:spLocks noChangeArrowheads="1"/>
            </p:cNvSpPr>
            <p:nvPr/>
          </p:nvSpPr>
          <p:spPr bwMode="auto">
            <a:xfrm>
              <a:off x="3186" y="4828"/>
              <a:ext cx="1079" cy="2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lnSpc>
                  <a:spcPct val="90000"/>
                </a:lnSpc>
                <a:defRPr/>
              </a:pPr>
              <a:r>
                <a:rPr lang="es-ES" sz="2000" b="1">
                  <a:latin typeface="Arial" charset="0"/>
                  <a:cs typeface="+mn-cs"/>
                </a:rPr>
                <a:t>Pacto</a:t>
              </a:r>
            </a:p>
          </p:txBody>
        </p:sp>
        <p:sp>
          <p:nvSpPr>
            <p:cNvPr id="270400" name="Rectangle 64"/>
            <p:cNvSpPr>
              <a:spLocks noChangeArrowheads="1"/>
            </p:cNvSpPr>
            <p:nvPr/>
          </p:nvSpPr>
          <p:spPr bwMode="auto">
            <a:xfrm>
              <a:off x="427" y="4643"/>
              <a:ext cx="1197"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lnSpc>
                  <a:spcPct val="90000"/>
                </a:lnSpc>
                <a:defRPr/>
              </a:pPr>
              <a:r>
                <a:rPr lang="es-ES" sz="2000" b="1">
                  <a:latin typeface="Arial" charset="0"/>
                  <a:cs typeface="+mn-cs"/>
                </a:rPr>
                <a:t>Pacto </a:t>
              </a:r>
              <a:r>
                <a:rPr lang="es-ES" sz="2000" b="1">
                  <a:solidFill>
                    <a:srgbClr val="E32434"/>
                  </a:solidFill>
                  <a:latin typeface="Arial" charset="0"/>
                  <a:cs typeface="+mn-cs"/>
                </a:rPr>
                <a:t>de la tierra</a:t>
              </a:r>
            </a:p>
            <a:p>
              <a:pPr algn="ctr">
                <a:lnSpc>
                  <a:spcPct val="90000"/>
                </a:lnSpc>
                <a:defRPr/>
              </a:pPr>
              <a:endParaRPr lang="es-ES" sz="2000" b="1">
                <a:latin typeface="Arial" charset="0"/>
                <a:cs typeface="+mn-cs"/>
              </a:endParaRPr>
            </a:p>
          </p:txBody>
        </p:sp>
        <p:sp>
          <p:nvSpPr>
            <p:cNvPr id="270401" name="Rectangle 65"/>
            <p:cNvSpPr>
              <a:spLocks noChangeArrowheads="1"/>
            </p:cNvSpPr>
            <p:nvPr/>
          </p:nvSpPr>
          <p:spPr bwMode="auto">
            <a:xfrm>
              <a:off x="1668" y="4649"/>
              <a:ext cx="1197"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lnSpc>
                  <a:spcPct val="90000"/>
                </a:lnSpc>
                <a:spcBef>
                  <a:spcPct val="50000"/>
                </a:spcBef>
                <a:defRPr/>
              </a:pPr>
              <a:r>
                <a:rPr lang="es-ES" sz="2000" b="1">
                  <a:latin typeface="Arial" charset="0"/>
                  <a:cs typeface="+mn-cs"/>
                </a:rPr>
                <a:t>Pacto</a:t>
              </a:r>
            </a:p>
            <a:p>
              <a:pPr algn="ctr">
                <a:lnSpc>
                  <a:spcPct val="40000"/>
                </a:lnSpc>
                <a:spcBef>
                  <a:spcPct val="50000"/>
                </a:spcBef>
                <a:defRPr/>
              </a:pPr>
              <a:r>
                <a:rPr lang="es-ES" sz="2000" b="1">
                  <a:solidFill>
                    <a:srgbClr val="E32434"/>
                  </a:solidFill>
                  <a:latin typeface="Arial" charset="0"/>
                  <a:cs typeface="+mn-cs"/>
                </a:rPr>
                <a:t>Davídico</a:t>
              </a:r>
            </a:p>
          </p:txBody>
        </p:sp>
        <p:sp>
          <p:nvSpPr>
            <p:cNvPr id="270402" name="Rectangle 66"/>
            <p:cNvSpPr>
              <a:spLocks noChangeArrowheads="1"/>
            </p:cNvSpPr>
            <p:nvPr/>
          </p:nvSpPr>
          <p:spPr bwMode="auto">
            <a:xfrm>
              <a:off x="3041" y="4643"/>
              <a:ext cx="1197"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lnSpc>
                  <a:spcPct val="90000"/>
                </a:lnSpc>
                <a:spcBef>
                  <a:spcPct val="50000"/>
                </a:spcBef>
                <a:defRPr/>
              </a:pPr>
              <a:r>
                <a:rPr lang="es-ES" sz="2000" b="1">
                  <a:solidFill>
                    <a:srgbClr val="E32434"/>
                  </a:solidFill>
                  <a:latin typeface="Arial" charset="0"/>
                  <a:cs typeface="+mn-cs"/>
                </a:rPr>
                <a:t>  Nuevo</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6600825" y="76200"/>
            <a:ext cx="503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15</a:t>
            </a:r>
          </a:p>
        </p:txBody>
      </p:sp>
      <p:sp>
        <p:nvSpPr>
          <p:cNvPr id="271363" name="Text Box 3"/>
          <p:cNvSpPr txBox="1">
            <a:spLocks noChangeArrowheads="1"/>
          </p:cNvSpPr>
          <p:nvPr/>
        </p:nvSpPr>
        <p:spPr bwMode="auto">
          <a:xfrm>
            <a:off x="1011238" y="963613"/>
            <a:ext cx="5653087" cy="671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i="1">
                <a:latin typeface="Comic Sans MS" charset="0"/>
                <a:cs typeface="+mn-cs"/>
              </a:rPr>
              <a:t>El acuerdo especial de Dios con Moisés</a:t>
            </a:r>
            <a:r>
              <a:rPr lang="en-US" sz="1800" b="1" i="1">
                <a:latin typeface="Comic Sans MS" charset="0"/>
                <a:cs typeface="+mn-cs"/>
              </a:rPr>
              <a:t>:        </a:t>
            </a:r>
            <a:r>
              <a:rPr lang="ja-JP" altLang="en-US" sz="2000" b="1" i="1">
                <a:latin typeface="Arial"/>
                <a:cs typeface="+mn-cs"/>
              </a:rPr>
              <a:t>“</a:t>
            </a:r>
            <a:r>
              <a:rPr lang="en-US" sz="2000" b="1" i="1">
                <a:latin typeface="Comic Sans MS" charset="0"/>
                <a:cs typeface="+mn-cs"/>
              </a:rPr>
              <a:t>El pacto _____________</a:t>
            </a:r>
            <a:r>
              <a:rPr lang="ja-JP" altLang="en-US" sz="2000" b="1" i="1">
                <a:latin typeface="Arial"/>
                <a:cs typeface="+mn-cs"/>
              </a:rPr>
              <a:t>”</a:t>
            </a:r>
            <a:endParaRPr lang="en-US" sz="2000" b="1" i="1">
              <a:latin typeface="Comic Sans MS" charset="0"/>
              <a:cs typeface="+mn-cs"/>
            </a:endParaRPr>
          </a:p>
        </p:txBody>
      </p:sp>
      <p:pic>
        <p:nvPicPr>
          <p:cNvPr id="23555" name="Picture 4"/>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l="2621" t="12593" r="8322" b="7408"/>
          <a:stretch>
            <a:fillRect/>
          </a:stretch>
        </p:blipFill>
        <p:spPr bwMode="auto">
          <a:xfrm>
            <a:off x="446088" y="7623175"/>
            <a:ext cx="16652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5" name="Text Box 5"/>
          <p:cNvSpPr txBox="1">
            <a:spLocks noChangeArrowheads="1"/>
          </p:cNvSpPr>
          <p:nvPr/>
        </p:nvSpPr>
        <p:spPr bwMode="auto">
          <a:xfrm>
            <a:off x="1622425" y="1763713"/>
            <a:ext cx="4311650" cy="911225"/>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a:latin typeface="Helvetica" charset="0"/>
                <a:cs typeface="+mn-cs"/>
              </a:rPr>
              <a:t>M-C-C                  </a:t>
            </a:r>
            <a:r>
              <a:rPr lang="en-US" sz="1800" b="1">
                <a:latin typeface="Helvetica" charset="0"/>
                <a:cs typeface="+mn-cs"/>
              </a:rPr>
              <a:t>Temporal, regulatorio, condicional</a:t>
            </a:r>
            <a:endParaRPr lang="en-US" sz="2800" b="1">
              <a:latin typeface="Helvetica" charset="0"/>
              <a:cs typeface="+mn-cs"/>
            </a:endParaRPr>
          </a:p>
        </p:txBody>
      </p:sp>
      <p:grpSp>
        <p:nvGrpSpPr>
          <p:cNvPr id="23557" name="Group 6"/>
          <p:cNvGrpSpPr>
            <a:grpSpLocks/>
          </p:cNvGrpSpPr>
          <p:nvPr/>
        </p:nvGrpSpPr>
        <p:grpSpPr bwMode="auto">
          <a:xfrm>
            <a:off x="5060950" y="2919413"/>
            <a:ext cx="1712913" cy="622300"/>
            <a:chOff x="2496" y="2160"/>
            <a:chExt cx="1079" cy="392"/>
          </a:xfrm>
        </p:grpSpPr>
        <p:sp>
          <p:nvSpPr>
            <p:cNvPr id="271367" name="Oval 7"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1200" baseline="-25000">
                <a:solidFill>
                  <a:schemeClr val="bg1"/>
                </a:solidFill>
                <a:latin typeface="Times" charset="0"/>
                <a:cs typeface="+mn-cs"/>
              </a:endParaRPr>
            </a:p>
          </p:txBody>
        </p:sp>
        <p:sp>
          <p:nvSpPr>
            <p:cNvPr id="271368" name="Text Box 8"/>
            <p:cNvSpPr txBox="1">
              <a:spLocks noChangeArrowheads="1"/>
            </p:cNvSpPr>
            <p:nvPr/>
          </p:nvSpPr>
          <p:spPr bwMode="auto">
            <a:xfrm>
              <a:off x="2519" y="2210"/>
              <a:ext cx="1056" cy="288"/>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400" b="1">
                  <a:solidFill>
                    <a:schemeClr val="bg1"/>
                  </a:solidFill>
                  <a:latin typeface="Helvetica" charset="0"/>
                  <a:cs typeface="+mn-cs"/>
                </a:rPr>
                <a:t>Moral</a:t>
              </a:r>
              <a:endParaRPr lang="en-US" sz="2400" b="1">
                <a:latin typeface="Helvetica" charset="0"/>
                <a:cs typeface="+mn-cs"/>
              </a:endParaRPr>
            </a:p>
          </p:txBody>
        </p:sp>
      </p:grpSp>
      <p:grpSp>
        <p:nvGrpSpPr>
          <p:cNvPr id="23558" name="Group 9"/>
          <p:cNvGrpSpPr>
            <a:grpSpLocks/>
          </p:cNvGrpSpPr>
          <p:nvPr/>
        </p:nvGrpSpPr>
        <p:grpSpPr bwMode="auto">
          <a:xfrm>
            <a:off x="354013" y="5403850"/>
            <a:ext cx="1712912" cy="622300"/>
            <a:chOff x="3184" y="1248"/>
            <a:chExt cx="1079" cy="392"/>
          </a:xfrm>
        </p:grpSpPr>
        <p:sp>
          <p:nvSpPr>
            <p:cNvPr id="271370" name="Oval 10"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1200" baseline="-25000">
                <a:solidFill>
                  <a:schemeClr val="bg1"/>
                </a:solidFill>
                <a:latin typeface="Times" charset="0"/>
                <a:cs typeface="+mn-cs"/>
              </a:endParaRPr>
            </a:p>
          </p:txBody>
        </p:sp>
        <p:sp>
          <p:nvSpPr>
            <p:cNvPr id="271371" name="Text Box 11"/>
            <p:cNvSpPr txBox="1">
              <a:spLocks noChangeArrowheads="1"/>
            </p:cNvSpPr>
            <p:nvPr/>
          </p:nvSpPr>
          <p:spPr bwMode="auto">
            <a:xfrm>
              <a:off x="3207" y="1298"/>
              <a:ext cx="1056" cy="288"/>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400" b="1">
                  <a:solidFill>
                    <a:schemeClr val="bg1"/>
                  </a:solidFill>
                  <a:latin typeface="Helvetica" charset="0"/>
                  <a:cs typeface="+mn-cs"/>
                </a:rPr>
                <a:t>Civil</a:t>
              </a:r>
              <a:endParaRPr lang="en-US" sz="2400" b="1">
                <a:latin typeface="Helvetica" charset="0"/>
                <a:cs typeface="+mn-cs"/>
              </a:endParaRPr>
            </a:p>
          </p:txBody>
        </p:sp>
      </p:grpSp>
      <p:grpSp>
        <p:nvGrpSpPr>
          <p:cNvPr id="23559" name="Group 12"/>
          <p:cNvGrpSpPr>
            <a:grpSpLocks/>
          </p:cNvGrpSpPr>
          <p:nvPr/>
        </p:nvGrpSpPr>
        <p:grpSpPr bwMode="auto">
          <a:xfrm>
            <a:off x="4652963" y="7370763"/>
            <a:ext cx="2184400" cy="622300"/>
            <a:chOff x="1752" y="3808"/>
            <a:chExt cx="1376" cy="392"/>
          </a:xfrm>
        </p:grpSpPr>
        <p:sp>
          <p:nvSpPr>
            <p:cNvPr id="271373" name="Oval 13"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1200" baseline="-25000">
                <a:solidFill>
                  <a:schemeClr val="bg1"/>
                </a:solidFill>
                <a:latin typeface="Times" charset="0"/>
                <a:cs typeface="+mn-cs"/>
              </a:endParaRPr>
            </a:p>
          </p:txBody>
        </p:sp>
        <p:sp>
          <p:nvSpPr>
            <p:cNvPr id="271374" name="Text Box 14"/>
            <p:cNvSpPr txBox="1">
              <a:spLocks noChangeArrowheads="1"/>
            </p:cNvSpPr>
            <p:nvPr/>
          </p:nvSpPr>
          <p:spPr bwMode="auto">
            <a:xfrm>
              <a:off x="1775" y="3858"/>
              <a:ext cx="1328" cy="288"/>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400" b="1">
                  <a:solidFill>
                    <a:schemeClr val="bg1"/>
                  </a:solidFill>
                  <a:latin typeface="Helvetica" charset="0"/>
                  <a:cs typeface="+mn-cs"/>
                </a:rPr>
                <a:t>Ceremonial</a:t>
              </a:r>
              <a:endParaRPr lang="en-US" sz="2400" b="1">
                <a:latin typeface="Helvetica" charset="0"/>
                <a:cs typeface="+mn-cs"/>
              </a:endParaRPr>
            </a:p>
          </p:txBody>
        </p:sp>
      </p:grpSp>
      <p:sp>
        <p:nvSpPr>
          <p:cNvPr id="271375" name="Text Box 15"/>
          <p:cNvSpPr txBox="1">
            <a:spLocks noChangeArrowheads="1"/>
          </p:cNvSpPr>
          <p:nvPr/>
        </p:nvSpPr>
        <p:spPr bwMode="auto">
          <a:xfrm>
            <a:off x="815975" y="2717800"/>
            <a:ext cx="597217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defRPr/>
            </a:pPr>
            <a:r>
              <a:rPr lang="en-US" sz="2400" b="1" baseline="-25000">
                <a:latin typeface="Helvetica" charset="0"/>
                <a:cs typeface="+mn-cs"/>
              </a:rPr>
              <a:t>Capítulo  20: El  __________________ </a:t>
            </a:r>
          </a:p>
          <a:p>
            <a:pPr>
              <a:lnSpc>
                <a:spcPct val="75000"/>
              </a:lnSpc>
              <a:spcBef>
                <a:spcPct val="50000"/>
              </a:spcBef>
              <a:defRPr/>
            </a:pPr>
            <a:r>
              <a:rPr lang="en-US" sz="2400" b="1" baseline="-25000">
                <a:latin typeface="Helvetica" charset="0"/>
                <a:cs typeface="+mn-cs"/>
              </a:rPr>
              <a:t>	         </a:t>
            </a:r>
            <a:r>
              <a:rPr lang="ja-JP" altLang="en-US" sz="2400" b="1" baseline="-25000">
                <a:latin typeface="Arial"/>
                <a:cs typeface="+mn-cs"/>
              </a:rPr>
              <a:t>“</a:t>
            </a:r>
            <a:r>
              <a:rPr lang="en-US" sz="2400" b="1" baseline="-25000">
                <a:latin typeface="Helvetica" charset="0"/>
                <a:cs typeface="+mn-cs"/>
              </a:rPr>
              <a:t>Los Diez Mandamientos</a:t>
            </a:r>
            <a:r>
              <a:rPr lang="ja-JP" altLang="en-US" sz="2400" b="1" baseline="-25000">
                <a:latin typeface="Arial"/>
                <a:cs typeface="+mn-cs"/>
              </a:rPr>
              <a:t>”</a:t>
            </a:r>
            <a:endParaRPr lang="en-US" sz="2400" b="1" baseline="-25000">
              <a:latin typeface="Helvetica" charset="0"/>
              <a:cs typeface="+mn-cs"/>
            </a:endParaRPr>
          </a:p>
          <a:p>
            <a:pPr>
              <a:lnSpc>
                <a:spcPct val="75000"/>
              </a:lnSpc>
              <a:spcBef>
                <a:spcPct val="50000"/>
              </a:spcBef>
              <a:defRPr/>
            </a:pPr>
            <a:endParaRPr lang="en-US" sz="2400" b="1" baseline="-25000">
              <a:latin typeface="Helvetica" charset="0"/>
              <a:cs typeface="+mn-cs"/>
            </a:endParaRPr>
          </a:p>
        </p:txBody>
      </p:sp>
      <p:sp>
        <p:nvSpPr>
          <p:cNvPr id="271376" name="Rectangle 16"/>
          <p:cNvSpPr>
            <a:spLocks noChangeArrowheads="1"/>
          </p:cNvSpPr>
          <p:nvPr/>
        </p:nvSpPr>
        <p:spPr bwMode="auto">
          <a:xfrm>
            <a:off x="785813" y="3365500"/>
            <a:ext cx="6416675"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400" b="1" i="1" baseline="-25000" dirty="0">
                <a:latin typeface="Helvetica" charset="0"/>
                <a:cs typeface="+mn-cs"/>
              </a:rPr>
              <a:t>			La primera tabla: Deberes para con Dios (Versículos 1-12)</a:t>
            </a:r>
            <a:endParaRPr lang="es-ES" sz="1200" b="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El Señor tu Dios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No tener otros dioses además de él</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No tener ídolos ni ninguna semejanza a él</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No adorar a otros dioses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Santidad del nombre del Señor</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Santificar el sábado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Trabajar seis días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Descansar el sábado...</a:t>
            </a:r>
            <a:endParaRPr lang="es-ES" sz="1200" b="1" i="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400" b="1" i="1" baseline="-25000" dirty="0">
                <a:latin typeface="Helvetica" charset="0"/>
                <a:cs typeface="+mn-cs"/>
              </a:rPr>
              <a:t>			 		La segunda tabla: Deberes para con los hombres (versículos 13-17)</a:t>
            </a:r>
            <a:r>
              <a:rPr lang="es-ES" sz="1200" b="1" baseline="-25000" dirty="0">
                <a:latin typeface="Helvetica" charset="0"/>
                <a:cs typeface="+mn-cs"/>
              </a:rPr>
              <a:t>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Dar honra a los padres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Los actos prohibidos: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Asesinato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Adulterio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Robo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Mentira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Codiciar personas y cosas...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2400" b="1" baseline="-25000" dirty="0">
                <a:latin typeface="Helvetica" charset="0"/>
                <a:cs typeface="+mn-cs"/>
              </a:rPr>
              <a:t>Capítulos 21-24: Las ordenanzas ______________ </a:t>
            </a:r>
            <a:endParaRPr lang="es-ES" sz="1200" b="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Derechos personales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Derechos sobre la propiedad</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Requisitos para la integridad  personal...</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200" b="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2400" b="1" baseline="-25000" dirty="0">
                <a:latin typeface="Helvetica" charset="0"/>
                <a:cs typeface="+mn-cs"/>
              </a:rPr>
              <a:t>Capítulos 25-31: Las ordenanzas del  ________________ </a:t>
            </a:r>
            <a:r>
              <a:rPr lang="es-ES" sz="1200" b="1" baseline="-25000" dirty="0">
                <a:latin typeface="Helvetica" charset="0"/>
                <a:cs typeface="+mn-cs"/>
              </a:rPr>
              <a:t>				</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Su arca, mesa y candelabro</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Su construcción general</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200" b="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El altar de bronce y el atrio</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Su sacerdocio</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200" b="1" baseline="-25000" dirty="0">
              <a:latin typeface="Helvetica" charset="0"/>
              <a:cs typeface="+mn-cs"/>
            </a:endParaRP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Consagración de los sacerdotes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El altar de incienso y los adoradores</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r>
              <a:rPr lang="es-ES" sz="1200" b="1" baseline="-25000" dirty="0">
                <a:latin typeface="Helvetica" charset="0"/>
                <a:cs typeface="+mn-cs"/>
              </a:rPr>
              <a:t>										Los jornaleros y el sábado...</a:t>
            </a:r>
          </a:p>
          <a:p>
            <a:pPr>
              <a:lnSpc>
                <a:spcPct val="65000"/>
              </a:lnSpc>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200" b="1" baseline="-25000" dirty="0">
              <a:latin typeface="Helvetica" charset="0"/>
              <a:cs typeface="+mn-cs"/>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200" b="1" baseline="-25000" dirty="0">
              <a:latin typeface="Helvetica" charset="0"/>
              <a:cs typeface="+mn-cs"/>
            </a:endParaRPr>
          </a:p>
          <a:p>
            <a:pPr>
              <a:spcBef>
                <a:spcPct val="50000"/>
              </a:spcBef>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a:pPr>
            <a:endParaRPr lang="es-ES" sz="1400" b="1" baseline="-25000" dirty="0">
              <a:latin typeface="Times" charset="0"/>
              <a:cs typeface="+mn-cs"/>
            </a:endParaRPr>
          </a:p>
        </p:txBody>
      </p:sp>
      <p:sp>
        <p:nvSpPr>
          <p:cNvPr id="271377" name="Rectangle 17"/>
          <p:cNvSpPr>
            <a:spLocks noChangeArrowheads="1"/>
          </p:cNvSpPr>
          <p:nvPr/>
        </p:nvSpPr>
        <p:spPr bwMode="auto">
          <a:xfrm>
            <a:off x="3089275" y="1092200"/>
            <a:ext cx="2398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3200" b="1">
                <a:solidFill>
                  <a:srgbClr val="E32434"/>
                </a:solidFill>
                <a:latin typeface="Arial" charset="0"/>
                <a:cs typeface="+mn-cs"/>
              </a:rPr>
              <a:t>mosaico</a:t>
            </a:r>
          </a:p>
        </p:txBody>
      </p:sp>
      <p:sp>
        <p:nvSpPr>
          <p:cNvPr id="271378" name="Rectangle 18"/>
          <p:cNvSpPr>
            <a:spLocks noChangeArrowheads="1"/>
          </p:cNvSpPr>
          <p:nvPr/>
        </p:nvSpPr>
        <p:spPr bwMode="auto">
          <a:xfrm>
            <a:off x="2370138" y="2609850"/>
            <a:ext cx="2398712"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2800" b="1">
                <a:solidFill>
                  <a:srgbClr val="E32434"/>
                </a:solidFill>
                <a:latin typeface="Arial" charset="0"/>
                <a:cs typeface="+mn-cs"/>
              </a:rPr>
              <a:t>decálogo</a:t>
            </a:r>
          </a:p>
        </p:txBody>
      </p:sp>
      <p:sp>
        <p:nvSpPr>
          <p:cNvPr id="271379" name="Rectangle 19"/>
          <p:cNvSpPr>
            <a:spLocks noChangeArrowheads="1"/>
          </p:cNvSpPr>
          <p:nvPr/>
        </p:nvSpPr>
        <p:spPr bwMode="auto">
          <a:xfrm>
            <a:off x="3694113" y="5830888"/>
            <a:ext cx="2398712"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2800" b="1">
                <a:solidFill>
                  <a:srgbClr val="E32434"/>
                </a:solidFill>
                <a:latin typeface="Arial" charset="0"/>
                <a:cs typeface="+mn-cs"/>
              </a:rPr>
              <a:t>civiles</a:t>
            </a:r>
          </a:p>
        </p:txBody>
      </p:sp>
      <p:sp>
        <p:nvSpPr>
          <p:cNvPr id="271380" name="Rectangle 20"/>
          <p:cNvSpPr>
            <a:spLocks noChangeArrowheads="1"/>
          </p:cNvSpPr>
          <p:nvPr/>
        </p:nvSpPr>
        <p:spPr bwMode="auto">
          <a:xfrm>
            <a:off x="4183063" y="6711950"/>
            <a:ext cx="23987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2400" b="1">
                <a:solidFill>
                  <a:srgbClr val="E32434"/>
                </a:solidFill>
                <a:latin typeface="Arial" charset="0"/>
                <a:cs typeface="+mn-cs"/>
              </a:rPr>
              <a:t>tabernáculo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1030"/>
          <p:cNvSpPr txBox="1">
            <a:spLocks noChangeArrowheads="1"/>
          </p:cNvSpPr>
          <p:nvPr/>
        </p:nvSpPr>
        <p:spPr bwMode="auto">
          <a:xfrm>
            <a:off x="955675" y="1954213"/>
            <a:ext cx="5627688"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s-ES" sz="1800" b="1">
                <a:latin typeface="Times" charset="0"/>
              </a:rPr>
              <a:t>A continuación encontrará su conjunto de </a:t>
            </a:r>
            <a:r>
              <a:rPr lang="es-ES" sz="1800" b="1" i="1">
                <a:latin typeface="Times" charset="0"/>
              </a:rPr>
              <a:t>Ayudas para el estudio</a:t>
            </a:r>
            <a:r>
              <a:rPr lang="es-ES" sz="1800" b="1">
                <a:latin typeface="Times" charset="0"/>
              </a:rPr>
              <a:t> que utilizaremos durante el seminario.</a:t>
            </a:r>
          </a:p>
          <a:p>
            <a:pPr algn="ctr">
              <a:spcBef>
                <a:spcPct val="50000"/>
              </a:spcBef>
            </a:pPr>
            <a:r>
              <a:rPr lang="es-ES" sz="1800" b="1">
                <a:latin typeface="Times" charset="0"/>
              </a:rPr>
              <a:t>Le exhortamos a completar TODOS los espacios en blanco a medida que sigue la lección, aunque también se le proporcionarán copias bien presentadas de muchas</a:t>
            </a:r>
            <a:r>
              <a:rPr lang="es-ES" sz="1800" b="1" i="1">
                <a:latin typeface="Times" charset="0"/>
              </a:rPr>
              <a:t>.</a:t>
            </a:r>
            <a:r>
              <a:rPr lang="es-ES" sz="1800" b="1">
                <a:latin typeface="Times" charset="0"/>
              </a:rPr>
              <a:t>  Lo que aprenderá será muy beneficioso con relación a las metas del seminario y su participación.</a:t>
            </a:r>
          </a:p>
          <a:p>
            <a:pPr algn="ctr">
              <a:spcBef>
                <a:spcPct val="50000"/>
              </a:spcBef>
            </a:pPr>
            <a:r>
              <a:rPr lang="es-ES" sz="1800" b="1">
                <a:latin typeface="Times" charset="0"/>
              </a:rPr>
              <a:t>¡Gracias por estar aquí! La Palabra enseña que nuestro Señor bendecirá su trabajo. Cuando usted se marche deberá tener una visión fresca de la credibilidad, base, coherencia, organización lógica y el incomparable valor espiritual de su Palabra inigualable. </a:t>
            </a:r>
          </a:p>
          <a:p>
            <a:pPr algn="ctr">
              <a:spcBef>
                <a:spcPct val="50000"/>
              </a:spcBef>
            </a:pPr>
            <a:r>
              <a:rPr lang="es-ES" sz="1800" b="1">
                <a:latin typeface="Times" charset="0"/>
              </a:rPr>
              <a:t> Como herramienta para testificar, usted estará equipado de manera fresca para presentar la Palabra de Dios a todo el que le pregunta: “¿Qué cree usted? ¡Dígame por qué!”</a:t>
            </a:r>
          </a:p>
        </p:txBody>
      </p:sp>
      <p:sp>
        <p:nvSpPr>
          <p:cNvPr id="49159" name="Text Box 1031"/>
          <p:cNvSpPr txBox="1">
            <a:spLocks noChangeArrowheads="1"/>
          </p:cNvSpPr>
          <p:nvPr/>
        </p:nvSpPr>
        <p:spPr bwMode="auto">
          <a:xfrm>
            <a:off x="1293813" y="7392988"/>
            <a:ext cx="5411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b="1">
                <a:latin typeface="Times" charset="0"/>
                <a:cs typeface="+mn-cs"/>
              </a:rPr>
              <a:t>Ministerios internacionales La Biblia…Básicamente, </a:t>
            </a:r>
          </a:p>
          <a:p>
            <a:pPr algn="ctr">
              <a:spcBef>
                <a:spcPct val="50000"/>
              </a:spcBef>
              <a:defRPr/>
            </a:pPr>
            <a:r>
              <a:rPr lang="en-US" sz="1400" b="1" i="1">
                <a:latin typeface="Times" charset="0"/>
                <a:cs typeface="+mn-cs"/>
              </a:rPr>
              <a:t>Multiplicando el conocimiento bíblico en todo el cuerpo de Cristo</a:t>
            </a:r>
          </a:p>
          <a:p>
            <a:pPr algn="ctr">
              <a:spcBef>
                <a:spcPct val="50000"/>
              </a:spcBef>
              <a:defRPr/>
            </a:pPr>
            <a:r>
              <a:rPr lang="en-US" sz="1400" b="1">
                <a:latin typeface="Times" charset="0"/>
                <a:cs typeface="+mn-cs"/>
              </a:rPr>
              <a:t>    Ft. Worth, Texas                                            www.biblebasically.com</a:t>
            </a:r>
            <a:endParaRPr lang="en-US" sz="2400" b="1">
              <a:latin typeface="Times" charset="0"/>
              <a:cs typeface="+mn-cs"/>
            </a:endParaRPr>
          </a:p>
        </p:txBody>
      </p:sp>
      <p:sp>
        <p:nvSpPr>
          <p:cNvPr id="49166" name="Text Box 1038"/>
          <p:cNvSpPr txBox="1">
            <a:spLocks noChangeArrowheads="1"/>
          </p:cNvSpPr>
          <p:nvPr/>
        </p:nvSpPr>
        <p:spPr bwMode="auto">
          <a:xfrm>
            <a:off x="6870700" y="878205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a:latin typeface="Times" charset="0"/>
                <a:cs typeface="+mn-cs"/>
              </a:rPr>
              <a:t>53</a:t>
            </a:r>
          </a:p>
        </p:txBody>
      </p:sp>
      <p:sp>
        <p:nvSpPr>
          <p:cNvPr id="49167" name="Text Box 1039"/>
          <p:cNvSpPr txBox="1">
            <a:spLocks noChangeArrowheads="1"/>
          </p:cNvSpPr>
          <p:nvPr/>
        </p:nvSpPr>
        <p:spPr bwMode="auto">
          <a:xfrm>
            <a:off x="1144588" y="881063"/>
            <a:ext cx="52006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a:cs typeface="+mn-cs"/>
              </a:rPr>
              <a:t>Apéndice de las </a:t>
            </a:r>
            <a:r>
              <a:rPr lang="en-US" sz="3200" b="1" i="1">
                <a:cs typeface="+mn-cs"/>
              </a:rPr>
              <a:t>Ayuda para el estudio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387" name="Rectangle 3"/>
          <p:cNvSpPr>
            <a:spLocks noChangeArrowheads="1"/>
          </p:cNvSpPr>
          <p:nvPr/>
        </p:nvSpPr>
        <p:spPr bwMode="auto">
          <a:xfrm>
            <a:off x="127000" y="4902200"/>
            <a:ext cx="7062788" cy="276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4579" name="Group 4"/>
          <p:cNvGrpSpPr>
            <a:grpSpLocks/>
          </p:cNvGrpSpPr>
          <p:nvPr/>
        </p:nvGrpSpPr>
        <p:grpSpPr bwMode="auto">
          <a:xfrm>
            <a:off x="2349500" y="1689100"/>
            <a:ext cx="1651000" cy="393700"/>
            <a:chOff x="320" y="992"/>
            <a:chExt cx="1040" cy="248"/>
          </a:xfrm>
        </p:grpSpPr>
        <p:sp>
          <p:nvSpPr>
            <p:cNvPr id="272389" name="Rectangle 5"/>
            <p:cNvSpPr>
              <a:spLocks noChangeArrowheads="1"/>
            </p:cNvSpPr>
            <p:nvPr/>
          </p:nvSpPr>
          <p:spPr bwMode="auto">
            <a:xfrm>
              <a:off x="440" y="992"/>
              <a:ext cx="768" cy="16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390" name="Rectangle 6"/>
            <p:cNvSpPr>
              <a:spLocks noChangeArrowheads="1"/>
            </p:cNvSpPr>
            <p:nvPr/>
          </p:nvSpPr>
          <p:spPr bwMode="auto">
            <a:xfrm>
              <a:off x="320" y="1096"/>
              <a:ext cx="1040"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72391" name="Text Box 7"/>
          <p:cNvSpPr txBox="1">
            <a:spLocks noChangeArrowheads="1"/>
          </p:cNvSpPr>
          <p:nvPr/>
        </p:nvSpPr>
        <p:spPr bwMode="auto">
          <a:xfrm>
            <a:off x="6607175" y="71438"/>
            <a:ext cx="503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16</a:t>
            </a:r>
          </a:p>
        </p:txBody>
      </p:sp>
      <p:sp>
        <p:nvSpPr>
          <p:cNvPr id="272392" name="Text Box 8"/>
          <p:cNvSpPr txBox="1">
            <a:spLocks noChangeArrowheads="1"/>
          </p:cNvSpPr>
          <p:nvPr/>
        </p:nvSpPr>
        <p:spPr bwMode="auto">
          <a:xfrm>
            <a:off x="2738438" y="2003425"/>
            <a:ext cx="2011362" cy="271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800" b="1">
                <a:latin typeface="Arial" charset="0"/>
                <a:cs typeface="+mn-cs"/>
              </a:rPr>
              <a:t>Enós</a:t>
            </a:r>
          </a:p>
          <a:p>
            <a:pPr algn="ctr">
              <a:lnSpc>
                <a:spcPct val="50000"/>
              </a:lnSpc>
              <a:spcBef>
                <a:spcPct val="50000"/>
              </a:spcBef>
              <a:defRPr/>
            </a:pPr>
            <a:r>
              <a:rPr lang="en-US" sz="800" b="1">
                <a:latin typeface="Arial" charset="0"/>
                <a:cs typeface="+mn-cs"/>
              </a:rPr>
              <a:t>Cainán</a:t>
            </a:r>
          </a:p>
          <a:p>
            <a:pPr algn="ctr">
              <a:lnSpc>
                <a:spcPct val="50000"/>
              </a:lnSpc>
              <a:spcBef>
                <a:spcPct val="50000"/>
              </a:spcBef>
              <a:defRPr/>
            </a:pPr>
            <a:r>
              <a:rPr lang="en-US" sz="800" b="1">
                <a:latin typeface="Arial" charset="0"/>
                <a:cs typeface="+mn-cs"/>
              </a:rPr>
              <a:t>Malalel</a:t>
            </a:r>
          </a:p>
          <a:p>
            <a:pPr algn="ctr">
              <a:lnSpc>
                <a:spcPct val="50000"/>
              </a:lnSpc>
              <a:spcBef>
                <a:spcPct val="50000"/>
              </a:spcBef>
              <a:defRPr/>
            </a:pPr>
            <a:r>
              <a:rPr lang="en-US" sz="800" b="1">
                <a:latin typeface="Arial" charset="0"/>
                <a:cs typeface="+mn-cs"/>
              </a:rPr>
              <a:t>Jared</a:t>
            </a:r>
          </a:p>
          <a:p>
            <a:pPr algn="ctr">
              <a:lnSpc>
                <a:spcPct val="50000"/>
              </a:lnSpc>
              <a:spcBef>
                <a:spcPct val="50000"/>
              </a:spcBef>
              <a:defRPr/>
            </a:pPr>
            <a:r>
              <a:rPr lang="en-US" sz="800" b="1">
                <a:latin typeface="Arial" charset="0"/>
                <a:cs typeface="+mn-cs"/>
              </a:rPr>
              <a:t>Enoc</a:t>
            </a:r>
          </a:p>
          <a:p>
            <a:pPr algn="ctr">
              <a:lnSpc>
                <a:spcPct val="50000"/>
              </a:lnSpc>
              <a:spcBef>
                <a:spcPct val="50000"/>
              </a:spcBef>
              <a:defRPr/>
            </a:pPr>
            <a:r>
              <a:rPr lang="en-US" sz="800" b="1">
                <a:latin typeface="Arial" charset="0"/>
                <a:cs typeface="+mn-cs"/>
              </a:rPr>
              <a:t>Matusalén</a:t>
            </a:r>
          </a:p>
          <a:p>
            <a:pPr algn="ctr">
              <a:lnSpc>
                <a:spcPct val="50000"/>
              </a:lnSpc>
              <a:spcBef>
                <a:spcPct val="50000"/>
              </a:spcBef>
              <a:defRPr/>
            </a:pPr>
            <a:r>
              <a:rPr lang="en-US" sz="800" b="1">
                <a:latin typeface="Arial" charset="0"/>
                <a:cs typeface="+mn-cs"/>
              </a:rPr>
              <a:t>Lamec</a:t>
            </a:r>
          </a:p>
          <a:p>
            <a:pPr algn="ctr">
              <a:lnSpc>
                <a:spcPct val="50000"/>
              </a:lnSpc>
              <a:spcBef>
                <a:spcPct val="50000"/>
              </a:spcBef>
              <a:defRPr/>
            </a:pPr>
            <a:r>
              <a:rPr lang="en-US" sz="800" b="1">
                <a:latin typeface="Arial" charset="0"/>
                <a:cs typeface="+mn-cs"/>
              </a:rPr>
              <a:t>Noé</a:t>
            </a:r>
          </a:p>
          <a:p>
            <a:pPr algn="ctr">
              <a:lnSpc>
                <a:spcPct val="50000"/>
              </a:lnSpc>
              <a:spcBef>
                <a:spcPct val="50000"/>
              </a:spcBef>
              <a:defRPr/>
            </a:pPr>
            <a:r>
              <a:rPr lang="en-US" sz="800" b="1">
                <a:latin typeface="Arial" charset="0"/>
                <a:cs typeface="+mn-cs"/>
              </a:rPr>
              <a:t>Sem, Cam y Jafet)</a:t>
            </a:r>
          </a:p>
          <a:p>
            <a:pPr algn="ctr">
              <a:lnSpc>
                <a:spcPct val="50000"/>
              </a:lnSpc>
              <a:spcBef>
                <a:spcPct val="50000"/>
              </a:spcBef>
              <a:defRPr/>
            </a:pPr>
            <a:r>
              <a:rPr lang="en-US" sz="800" b="1">
                <a:latin typeface="Arial" charset="0"/>
                <a:cs typeface="+mn-cs"/>
              </a:rPr>
              <a:t>Arfaxad</a:t>
            </a:r>
          </a:p>
          <a:p>
            <a:pPr algn="ctr">
              <a:lnSpc>
                <a:spcPct val="50000"/>
              </a:lnSpc>
              <a:spcBef>
                <a:spcPct val="50000"/>
              </a:spcBef>
              <a:defRPr/>
            </a:pPr>
            <a:r>
              <a:rPr lang="en-US" sz="800" b="1">
                <a:latin typeface="Arial" charset="0"/>
                <a:cs typeface="+mn-cs"/>
              </a:rPr>
              <a:t>Cainán</a:t>
            </a:r>
          </a:p>
          <a:p>
            <a:pPr algn="ctr">
              <a:lnSpc>
                <a:spcPct val="50000"/>
              </a:lnSpc>
              <a:spcBef>
                <a:spcPct val="50000"/>
              </a:spcBef>
              <a:defRPr/>
            </a:pPr>
            <a:r>
              <a:rPr lang="en-US" sz="800" b="1">
                <a:latin typeface="Arial" charset="0"/>
                <a:cs typeface="+mn-cs"/>
              </a:rPr>
              <a:t>Selaj</a:t>
            </a:r>
          </a:p>
          <a:p>
            <a:pPr algn="ctr">
              <a:lnSpc>
                <a:spcPct val="50000"/>
              </a:lnSpc>
              <a:spcBef>
                <a:spcPct val="50000"/>
              </a:spcBef>
              <a:defRPr/>
            </a:pPr>
            <a:r>
              <a:rPr lang="en-US" sz="800" b="1">
                <a:latin typeface="Arial" charset="0"/>
                <a:cs typeface="+mn-cs"/>
              </a:rPr>
              <a:t>Éber</a:t>
            </a:r>
          </a:p>
          <a:p>
            <a:pPr algn="ctr">
              <a:lnSpc>
                <a:spcPct val="50000"/>
              </a:lnSpc>
              <a:spcBef>
                <a:spcPct val="50000"/>
              </a:spcBef>
              <a:defRPr/>
            </a:pPr>
            <a:r>
              <a:rPr lang="en-US" sz="800" b="1">
                <a:latin typeface="Arial" charset="0"/>
                <a:cs typeface="+mn-cs"/>
              </a:rPr>
              <a:t>Péleg</a:t>
            </a:r>
          </a:p>
          <a:p>
            <a:pPr algn="ctr">
              <a:lnSpc>
                <a:spcPct val="50000"/>
              </a:lnSpc>
              <a:spcBef>
                <a:spcPct val="50000"/>
              </a:spcBef>
              <a:defRPr/>
            </a:pPr>
            <a:r>
              <a:rPr lang="en-US" sz="800" b="1">
                <a:latin typeface="Arial" charset="0"/>
                <a:cs typeface="+mn-cs"/>
              </a:rPr>
              <a:t>Reú</a:t>
            </a:r>
          </a:p>
          <a:p>
            <a:pPr algn="ctr">
              <a:lnSpc>
                <a:spcPct val="50000"/>
              </a:lnSpc>
              <a:spcBef>
                <a:spcPct val="50000"/>
              </a:spcBef>
              <a:defRPr/>
            </a:pPr>
            <a:r>
              <a:rPr lang="en-US" sz="800" b="1">
                <a:latin typeface="Arial" charset="0"/>
                <a:cs typeface="+mn-cs"/>
              </a:rPr>
              <a:t>Serug</a:t>
            </a:r>
          </a:p>
          <a:p>
            <a:pPr algn="ctr">
              <a:lnSpc>
                <a:spcPct val="50000"/>
              </a:lnSpc>
              <a:spcBef>
                <a:spcPct val="50000"/>
              </a:spcBef>
              <a:defRPr/>
            </a:pPr>
            <a:r>
              <a:rPr lang="en-US" sz="800" b="1">
                <a:latin typeface="Arial" charset="0"/>
                <a:cs typeface="+mn-cs"/>
              </a:rPr>
              <a:t>Najor</a:t>
            </a:r>
          </a:p>
          <a:p>
            <a:pPr algn="ctr">
              <a:lnSpc>
                <a:spcPct val="50000"/>
              </a:lnSpc>
              <a:spcBef>
                <a:spcPct val="50000"/>
              </a:spcBef>
              <a:defRPr/>
            </a:pPr>
            <a:r>
              <a:rPr lang="en-US" sz="800" b="1">
                <a:latin typeface="Arial" charset="0"/>
                <a:cs typeface="+mn-cs"/>
              </a:rPr>
              <a:t>Téraj</a:t>
            </a:r>
          </a:p>
          <a:p>
            <a:pPr algn="ctr">
              <a:lnSpc>
                <a:spcPct val="50000"/>
              </a:lnSpc>
              <a:spcBef>
                <a:spcPct val="50000"/>
              </a:spcBef>
              <a:defRPr/>
            </a:pPr>
            <a:r>
              <a:rPr lang="en-US" sz="1000" b="1">
                <a:latin typeface="Arial" charset="0"/>
                <a:cs typeface="+mn-cs"/>
              </a:rPr>
              <a:t>Abrahan (Sara)</a:t>
            </a:r>
          </a:p>
          <a:p>
            <a:pPr algn="ctr">
              <a:lnSpc>
                <a:spcPct val="50000"/>
              </a:lnSpc>
              <a:spcBef>
                <a:spcPct val="50000"/>
              </a:spcBef>
              <a:defRPr/>
            </a:pPr>
            <a:r>
              <a:rPr lang="en-US" sz="1000" b="1">
                <a:latin typeface="Arial" charset="0"/>
                <a:cs typeface="+mn-cs"/>
              </a:rPr>
              <a:t>Isaac (Rebeca)</a:t>
            </a:r>
          </a:p>
          <a:p>
            <a:pPr algn="ctr">
              <a:lnSpc>
                <a:spcPct val="50000"/>
              </a:lnSpc>
              <a:spcBef>
                <a:spcPct val="50000"/>
              </a:spcBef>
              <a:defRPr/>
            </a:pPr>
            <a:r>
              <a:rPr lang="en-US" sz="1000" b="1">
                <a:latin typeface="Arial" charset="0"/>
                <a:cs typeface="+mn-cs"/>
              </a:rPr>
              <a:t>Jacob</a:t>
            </a:r>
          </a:p>
        </p:txBody>
      </p:sp>
      <p:sp>
        <p:nvSpPr>
          <p:cNvPr id="272393" name="Text Box 9"/>
          <p:cNvSpPr txBox="1">
            <a:spLocks noChangeArrowheads="1"/>
          </p:cNvSpPr>
          <p:nvPr/>
        </p:nvSpPr>
        <p:spPr bwMode="auto">
          <a:xfrm>
            <a:off x="2032000" y="5454650"/>
            <a:ext cx="1090613"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1400" b="1" u="sng">
                <a:latin typeface="Arial" charset="0"/>
                <a:cs typeface="+mn-cs"/>
              </a:rPr>
              <a:t>Natán</a:t>
            </a:r>
            <a:endParaRPr lang="en-US" sz="800" b="1" u="sng">
              <a:latin typeface="Arial" charset="0"/>
              <a:cs typeface="+mn-cs"/>
            </a:endParaRPr>
          </a:p>
          <a:p>
            <a:pPr algn="ctr">
              <a:lnSpc>
                <a:spcPct val="50000"/>
              </a:lnSpc>
              <a:spcBef>
                <a:spcPct val="50000"/>
              </a:spcBef>
              <a:defRPr/>
            </a:pPr>
            <a:r>
              <a:rPr lang="en-US" sz="800" b="1">
                <a:latin typeface="Arial" charset="0"/>
                <a:cs typeface="+mn-cs"/>
              </a:rPr>
              <a:t>Matata</a:t>
            </a:r>
          </a:p>
          <a:p>
            <a:pPr algn="ctr">
              <a:lnSpc>
                <a:spcPct val="50000"/>
              </a:lnSpc>
              <a:spcBef>
                <a:spcPct val="50000"/>
              </a:spcBef>
              <a:defRPr/>
            </a:pPr>
            <a:r>
              <a:rPr lang="en-US" sz="800" b="1">
                <a:latin typeface="Arial" charset="0"/>
                <a:cs typeface="+mn-cs"/>
              </a:rPr>
              <a:t>Mainán</a:t>
            </a:r>
          </a:p>
          <a:p>
            <a:pPr algn="ctr">
              <a:lnSpc>
                <a:spcPct val="50000"/>
              </a:lnSpc>
              <a:spcBef>
                <a:spcPct val="50000"/>
              </a:spcBef>
              <a:defRPr/>
            </a:pPr>
            <a:r>
              <a:rPr lang="en-US" sz="800" b="1">
                <a:latin typeface="Arial" charset="0"/>
                <a:cs typeface="+mn-cs"/>
              </a:rPr>
              <a:t>Melea</a:t>
            </a:r>
          </a:p>
          <a:p>
            <a:pPr algn="ctr">
              <a:lnSpc>
                <a:spcPct val="50000"/>
              </a:lnSpc>
              <a:spcBef>
                <a:spcPct val="50000"/>
              </a:spcBef>
              <a:defRPr/>
            </a:pPr>
            <a:r>
              <a:rPr lang="en-US" sz="800" b="1">
                <a:latin typeface="Arial" charset="0"/>
                <a:cs typeface="+mn-cs"/>
              </a:rPr>
              <a:t>Eliaquín</a:t>
            </a:r>
          </a:p>
          <a:p>
            <a:pPr algn="ctr">
              <a:lnSpc>
                <a:spcPct val="50000"/>
              </a:lnSpc>
              <a:spcBef>
                <a:spcPct val="50000"/>
              </a:spcBef>
              <a:defRPr/>
            </a:pPr>
            <a:r>
              <a:rPr lang="en-US" sz="800" b="1">
                <a:latin typeface="Arial" charset="0"/>
                <a:cs typeface="+mn-cs"/>
              </a:rPr>
              <a:t>Jonán</a:t>
            </a:r>
          </a:p>
          <a:p>
            <a:pPr algn="ctr">
              <a:lnSpc>
                <a:spcPct val="50000"/>
              </a:lnSpc>
              <a:spcBef>
                <a:spcPct val="50000"/>
              </a:spcBef>
              <a:defRPr/>
            </a:pPr>
            <a:r>
              <a:rPr lang="en-US" sz="800" b="1">
                <a:latin typeface="Arial" charset="0"/>
                <a:cs typeface="+mn-cs"/>
              </a:rPr>
              <a:t>José</a:t>
            </a:r>
          </a:p>
          <a:p>
            <a:pPr algn="ctr">
              <a:lnSpc>
                <a:spcPct val="50000"/>
              </a:lnSpc>
              <a:spcBef>
                <a:spcPct val="50000"/>
              </a:spcBef>
              <a:defRPr/>
            </a:pPr>
            <a:r>
              <a:rPr lang="en-US" sz="800" b="1">
                <a:latin typeface="Arial" charset="0"/>
                <a:cs typeface="+mn-cs"/>
              </a:rPr>
              <a:t>Judá</a:t>
            </a:r>
          </a:p>
          <a:p>
            <a:pPr algn="ctr">
              <a:lnSpc>
                <a:spcPct val="50000"/>
              </a:lnSpc>
              <a:spcBef>
                <a:spcPct val="50000"/>
              </a:spcBef>
              <a:defRPr/>
            </a:pPr>
            <a:r>
              <a:rPr lang="en-US" sz="800" b="1">
                <a:latin typeface="Arial" charset="0"/>
                <a:cs typeface="+mn-cs"/>
              </a:rPr>
              <a:t>Simeón</a:t>
            </a:r>
          </a:p>
          <a:p>
            <a:pPr algn="ctr">
              <a:lnSpc>
                <a:spcPct val="50000"/>
              </a:lnSpc>
              <a:spcBef>
                <a:spcPct val="50000"/>
              </a:spcBef>
              <a:defRPr/>
            </a:pPr>
            <a:r>
              <a:rPr lang="en-US" sz="800" b="1">
                <a:latin typeface="Arial" charset="0"/>
                <a:cs typeface="+mn-cs"/>
              </a:rPr>
              <a:t>Leví</a:t>
            </a:r>
          </a:p>
          <a:p>
            <a:pPr algn="ctr">
              <a:lnSpc>
                <a:spcPct val="50000"/>
              </a:lnSpc>
              <a:spcBef>
                <a:spcPct val="50000"/>
              </a:spcBef>
              <a:defRPr/>
            </a:pPr>
            <a:r>
              <a:rPr lang="en-US" sz="800" b="1">
                <a:latin typeface="Arial" charset="0"/>
                <a:cs typeface="+mn-cs"/>
              </a:rPr>
              <a:t>Matat</a:t>
            </a:r>
          </a:p>
          <a:p>
            <a:pPr algn="ctr">
              <a:lnSpc>
                <a:spcPct val="50000"/>
              </a:lnSpc>
              <a:spcBef>
                <a:spcPct val="50000"/>
              </a:spcBef>
              <a:defRPr/>
            </a:pPr>
            <a:r>
              <a:rPr lang="en-US" sz="800" b="1">
                <a:latin typeface="Arial" charset="0"/>
                <a:cs typeface="+mn-cs"/>
              </a:rPr>
              <a:t>Jorín</a:t>
            </a:r>
          </a:p>
          <a:p>
            <a:pPr algn="ctr">
              <a:lnSpc>
                <a:spcPct val="50000"/>
              </a:lnSpc>
              <a:spcBef>
                <a:spcPct val="50000"/>
              </a:spcBef>
              <a:defRPr/>
            </a:pPr>
            <a:r>
              <a:rPr lang="en-US" sz="800" b="1">
                <a:latin typeface="Arial" charset="0"/>
                <a:cs typeface="+mn-cs"/>
              </a:rPr>
              <a:t>Eliezer</a:t>
            </a:r>
          </a:p>
          <a:p>
            <a:pPr algn="ctr">
              <a:lnSpc>
                <a:spcPct val="50000"/>
              </a:lnSpc>
              <a:spcBef>
                <a:spcPct val="50000"/>
              </a:spcBef>
              <a:defRPr/>
            </a:pPr>
            <a:r>
              <a:rPr lang="en-US" sz="800" b="1">
                <a:latin typeface="Arial" charset="0"/>
                <a:cs typeface="+mn-cs"/>
              </a:rPr>
              <a:t>Josué</a:t>
            </a:r>
          </a:p>
          <a:p>
            <a:pPr algn="ctr">
              <a:lnSpc>
                <a:spcPct val="50000"/>
              </a:lnSpc>
              <a:spcBef>
                <a:spcPct val="50000"/>
              </a:spcBef>
              <a:defRPr/>
            </a:pPr>
            <a:r>
              <a:rPr lang="en-US" sz="800" b="1">
                <a:latin typeface="Arial" charset="0"/>
                <a:cs typeface="+mn-cs"/>
              </a:rPr>
              <a:t>Er</a:t>
            </a:r>
          </a:p>
          <a:p>
            <a:pPr algn="ctr">
              <a:lnSpc>
                <a:spcPct val="50000"/>
              </a:lnSpc>
              <a:spcBef>
                <a:spcPct val="50000"/>
              </a:spcBef>
              <a:defRPr/>
            </a:pPr>
            <a:r>
              <a:rPr lang="en-US" sz="800" b="1">
                <a:latin typeface="Arial" charset="0"/>
                <a:cs typeface="+mn-cs"/>
              </a:rPr>
              <a:t>Elmadán</a:t>
            </a:r>
          </a:p>
          <a:p>
            <a:pPr algn="ctr">
              <a:lnSpc>
                <a:spcPct val="50000"/>
              </a:lnSpc>
              <a:spcBef>
                <a:spcPct val="50000"/>
              </a:spcBef>
              <a:defRPr/>
            </a:pPr>
            <a:r>
              <a:rPr lang="en-US" sz="800" b="1">
                <a:latin typeface="Arial" charset="0"/>
                <a:cs typeface="+mn-cs"/>
              </a:rPr>
              <a:t>Cosán</a:t>
            </a:r>
          </a:p>
          <a:p>
            <a:pPr algn="ctr">
              <a:lnSpc>
                <a:spcPct val="50000"/>
              </a:lnSpc>
              <a:spcBef>
                <a:spcPct val="50000"/>
              </a:spcBef>
              <a:defRPr/>
            </a:pPr>
            <a:r>
              <a:rPr lang="en-US" sz="800" b="1">
                <a:latin typeface="Arial" charset="0"/>
                <a:cs typeface="+mn-cs"/>
              </a:rPr>
              <a:t>Adí</a:t>
            </a:r>
          </a:p>
          <a:p>
            <a:pPr algn="ctr">
              <a:lnSpc>
                <a:spcPct val="50000"/>
              </a:lnSpc>
              <a:spcBef>
                <a:spcPct val="50000"/>
              </a:spcBef>
              <a:defRPr/>
            </a:pPr>
            <a:r>
              <a:rPr lang="en-US" sz="800" b="1">
                <a:latin typeface="Arial" charset="0"/>
                <a:cs typeface="+mn-cs"/>
              </a:rPr>
              <a:t>Melquí</a:t>
            </a:r>
          </a:p>
          <a:p>
            <a:pPr algn="ctr">
              <a:lnSpc>
                <a:spcPct val="50000"/>
              </a:lnSpc>
              <a:spcBef>
                <a:spcPct val="50000"/>
              </a:spcBef>
              <a:defRPr/>
            </a:pPr>
            <a:r>
              <a:rPr lang="en-US" sz="800" b="1">
                <a:latin typeface="Arial" charset="0"/>
                <a:cs typeface="+mn-cs"/>
              </a:rPr>
              <a:t>Neri</a:t>
            </a:r>
          </a:p>
          <a:p>
            <a:pPr algn="ctr">
              <a:lnSpc>
                <a:spcPct val="50000"/>
              </a:lnSpc>
              <a:spcBef>
                <a:spcPct val="50000"/>
              </a:spcBef>
              <a:defRPr/>
            </a:pPr>
            <a:r>
              <a:rPr lang="en-US" sz="800" b="1">
                <a:latin typeface="Arial" charset="0"/>
                <a:cs typeface="+mn-cs"/>
              </a:rPr>
              <a:t>Salatiel</a:t>
            </a:r>
          </a:p>
          <a:p>
            <a:pPr algn="ctr">
              <a:lnSpc>
                <a:spcPct val="50000"/>
              </a:lnSpc>
              <a:spcBef>
                <a:spcPct val="50000"/>
              </a:spcBef>
              <a:defRPr/>
            </a:pPr>
            <a:r>
              <a:rPr lang="en-US" sz="800" b="1">
                <a:latin typeface="Arial" charset="0"/>
                <a:cs typeface="+mn-cs"/>
              </a:rPr>
              <a:t>Zorobabel</a:t>
            </a:r>
          </a:p>
          <a:p>
            <a:pPr algn="ctr">
              <a:lnSpc>
                <a:spcPct val="50000"/>
              </a:lnSpc>
              <a:spcBef>
                <a:spcPct val="50000"/>
              </a:spcBef>
              <a:defRPr/>
            </a:pPr>
            <a:endParaRPr lang="en-US" sz="800" b="1" u="sng">
              <a:latin typeface="Arial" charset="0"/>
              <a:cs typeface="+mn-cs"/>
            </a:endParaRPr>
          </a:p>
        </p:txBody>
      </p:sp>
      <p:sp>
        <p:nvSpPr>
          <p:cNvPr id="272394" name="Text Box 10"/>
          <p:cNvSpPr txBox="1">
            <a:spLocks noChangeArrowheads="1"/>
          </p:cNvSpPr>
          <p:nvPr/>
        </p:nvSpPr>
        <p:spPr bwMode="auto">
          <a:xfrm>
            <a:off x="2971800" y="5461000"/>
            <a:ext cx="1584325"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800" b="1">
                <a:latin typeface="Arial" charset="0"/>
                <a:cs typeface="+mn-cs"/>
              </a:rPr>
              <a:t>Fares</a:t>
            </a:r>
          </a:p>
          <a:p>
            <a:pPr algn="ctr">
              <a:lnSpc>
                <a:spcPct val="50000"/>
              </a:lnSpc>
              <a:spcBef>
                <a:spcPct val="50000"/>
              </a:spcBef>
              <a:defRPr/>
            </a:pPr>
            <a:r>
              <a:rPr lang="en-US" sz="800" b="1">
                <a:latin typeface="Arial" charset="0"/>
                <a:cs typeface="+mn-cs"/>
              </a:rPr>
              <a:t>Jezrón</a:t>
            </a:r>
          </a:p>
          <a:p>
            <a:pPr algn="ctr">
              <a:lnSpc>
                <a:spcPct val="50000"/>
              </a:lnSpc>
              <a:spcBef>
                <a:spcPct val="50000"/>
              </a:spcBef>
              <a:defRPr/>
            </a:pPr>
            <a:r>
              <a:rPr lang="en-US" sz="800" b="1">
                <a:latin typeface="Arial" charset="0"/>
                <a:cs typeface="+mn-cs"/>
              </a:rPr>
              <a:t>RAM</a:t>
            </a:r>
          </a:p>
          <a:p>
            <a:pPr algn="ctr">
              <a:lnSpc>
                <a:spcPct val="50000"/>
              </a:lnSpc>
              <a:spcBef>
                <a:spcPct val="50000"/>
              </a:spcBef>
              <a:defRPr/>
            </a:pPr>
            <a:r>
              <a:rPr lang="en-US" sz="800" b="1">
                <a:latin typeface="Arial" charset="0"/>
                <a:cs typeface="+mn-cs"/>
              </a:rPr>
              <a:t>Aram</a:t>
            </a:r>
          </a:p>
          <a:p>
            <a:pPr algn="ctr">
              <a:lnSpc>
                <a:spcPct val="50000"/>
              </a:lnSpc>
              <a:spcBef>
                <a:spcPct val="50000"/>
              </a:spcBef>
              <a:defRPr/>
            </a:pPr>
            <a:r>
              <a:rPr lang="en-US" sz="800" b="1">
                <a:latin typeface="Arial" charset="0"/>
                <a:cs typeface="+mn-cs"/>
              </a:rPr>
              <a:t>Aminadab</a:t>
            </a:r>
          </a:p>
          <a:p>
            <a:pPr algn="ctr">
              <a:lnSpc>
                <a:spcPct val="50000"/>
              </a:lnSpc>
              <a:spcBef>
                <a:spcPct val="50000"/>
              </a:spcBef>
              <a:defRPr/>
            </a:pPr>
            <a:r>
              <a:rPr lang="en-US" sz="800" b="1">
                <a:latin typeface="Arial" charset="0"/>
                <a:cs typeface="+mn-cs"/>
              </a:rPr>
              <a:t>Naasón</a:t>
            </a:r>
          </a:p>
          <a:p>
            <a:pPr algn="ctr">
              <a:lnSpc>
                <a:spcPct val="50000"/>
              </a:lnSpc>
              <a:spcBef>
                <a:spcPct val="50000"/>
              </a:spcBef>
              <a:defRPr/>
            </a:pPr>
            <a:r>
              <a:rPr lang="en-US" sz="800" b="1">
                <a:latin typeface="Arial" charset="0"/>
                <a:cs typeface="+mn-cs"/>
              </a:rPr>
              <a:t>Salmón</a:t>
            </a:r>
          </a:p>
          <a:p>
            <a:pPr algn="ctr">
              <a:lnSpc>
                <a:spcPct val="50000"/>
              </a:lnSpc>
              <a:spcBef>
                <a:spcPct val="50000"/>
              </a:spcBef>
              <a:defRPr/>
            </a:pPr>
            <a:r>
              <a:rPr lang="en-US" sz="800" b="1">
                <a:latin typeface="Arial" charset="0"/>
                <a:cs typeface="+mn-cs"/>
              </a:rPr>
              <a:t>Booz</a:t>
            </a:r>
          </a:p>
          <a:p>
            <a:pPr algn="ctr">
              <a:lnSpc>
                <a:spcPct val="50000"/>
              </a:lnSpc>
              <a:spcBef>
                <a:spcPct val="50000"/>
              </a:spcBef>
              <a:defRPr/>
            </a:pPr>
            <a:r>
              <a:rPr lang="en-US" sz="800" b="1">
                <a:latin typeface="Arial" charset="0"/>
                <a:cs typeface="+mn-cs"/>
              </a:rPr>
              <a:t>Obed</a:t>
            </a:r>
          </a:p>
          <a:p>
            <a:pPr algn="ctr">
              <a:lnSpc>
                <a:spcPct val="50000"/>
              </a:lnSpc>
              <a:spcBef>
                <a:spcPct val="50000"/>
              </a:spcBef>
              <a:defRPr/>
            </a:pPr>
            <a:r>
              <a:rPr lang="en-US" sz="800" b="1">
                <a:latin typeface="Arial" charset="0"/>
                <a:cs typeface="+mn-cs"/>
              </a:rPr>
              <a:t>Isaí</a:t>
            </a:r>
          </a:p>
          <a:p>
            <a:pPr algn="ctr">
              <a:lnSpc>
                <a:spcPct val="50000"/>
              </a:lnSpc>
              <a:spcBef>
                <a:spcPct val="50000"/>
              </a:spcBef>
              <a:defRPr/>
            </a:pPr>
            <a:endParaRPr lang="en-US" sz="800" b="1">
              <a:latin typeface="Arial" charset="0"/>
              <a:cs typeface="+mn-cs"/>
            </a:endParaRPr>
          </a:p>
          <a:p>
            <a:pPr algn="ctr">
              <a:lnSpc>
                <a:spcPct val="50000"/>
              </a:lnSpc>
              <a:spcBef>
                <a:spcPct val="50000"/>
              </a:spcBef>
              <a:defRPr/>
            </a:pPr>
            <a:endParaRPr lang="en-US" sz="800" b="1">
              <a:latin typeface="Arial" charset="0"/>
              <a:cs typeface="+mn-cs"/>
            </a:endParaRPr>
          </a:p>
        </p:txBody>
      </p:sp>
      <p:sp>
        <p:nvSpPr>
          <p:cNvPr id="272395" name="Text Box 11"/>
          <p:cNvSpPr txBox="1">
            <a:spLocks noChangeArrowheads="1"/>
          </p:cNvSpPr>
          <p:nvPr/>
        </p:nvSpPr>
        <p:spPr bwMode="auto">
          <a:xfrm>
            <a:off x="4411663" y="5467350"/>
            <a:ext cx="1290637"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1400" b="1" u="sng">
                <a:latin typeface="Arial" charset="0"/>
                <a:cs typeface="+mn-cs"/>
              </a:rPr>
              <a:t>Salomón</a:t>
            </a:r>
            <a:endParaRPr lang="en-US" sz="800" b="1" u="sng">
              <a:latin typeface="Arial" charset="0"/>
              <a:cs typeface="+mn-cs"/>
            </a:endParaRPr>
          </a:p>
          <a:p>
            <a:pPr algn="ctr">
              <a:lnSpc>
                <a:spcPct val="50000"/>
              </a:lnSpc>
              <a:spcBef>
                <a:spcPct val="50000"/>
              </a:spcBef>
              <a:defRPr/>
            </a:pPr>
            <a:r>
              <a:rPr lang="en-US" sz="800" b="1">
                <a:latin typeface="Arial" charset="0"/>
                <a:cs typeface="+mn-cs"/>
              </a:rPr>
              <a:t>Roboán</a:t>
            </a:r>
          </a:p>
          <a:p>
            <a:pPr algn="ctr">
              <a:lnSpc>
                <a:spcPct val="50000"/>
              </a:lnSpc>
              <a:spcBef>
                <a:spcPct val="50000"/>
              </a:spcBef>
              <a:defRPr/>
            </a:pPr>
            <a:r>
              <a:rPr lang="en-US" sz="800" b="1">
                <a:latin typeface="Arial" charset="0"/>
                <a:cs typeface="+mn-cs"/>
              </a:rPr>
              <a:t>Abías</a:t>
            </a:r>
          </a:p>
          <a:p>
            <a:pPr algn="ctr">
              <a:lnSpc>
                <a:spcPct val="50000"/>
              </a:lnSpc>
              <a:spcBef>
                <a:spcPct val="50000"/>
              </a:spcBef>
              <a:defRPr/>
            </a:pPr>
            <a:r>
              <a:rPr lang="en-US" sz="800" b="1">
                <a:latin typeface="Arial" charset="0"/>
                <a:cs typeface="+mn-cs"/>
              </a:rPr>
              <a:t>Asá</a:t>
            </a:r>
          </a:p>
          <a:p>
            <a:pPr algn="ctr">
              <a:lnSpc>
                <a:spcPct val="50000"/>
              </a:lnSpc>
              <a:spcBef>
                <a:spcPct val="50000"/>
              </a:spcBef>
              <a:defRPr/>
            </a:pPr>
            <a:r>
              <a:rPr lang="en-US" sz="800" b="1">
                <a:latin typeface="Arial" charset="0"/>
                <a:cs typeface="+mn-cs"/>
              </a:rPr>
              <a:t>Josafat</a:t>
            </a:r>
          </a:p>
          <a:p>
            <a:pPr algn="ctr">
              <a:lnSpc>
                <a:spcPct val="50000"/>
              </a:lnSpc>
              <a:spcBef>
                <a:spcPct val="50000"/>
              </a:spcBef>
              <a:defRPr/>
            </a:pPr>
            <a:r>
              <a:rPr lang="en-US" sz="800" b="1">
                <a:latin typeface="Arial" charset="0"/>
                <a:cs typeface="+mn-cs"/>
              </a:rPr>
              <a:t>Jorán</a:t>
            </a:r>
          </a:p>
          <a:p>
            <a:pPr algn="ctr">
              <a:lnSpc>
                <a:spcPct val="50000"/>
              </a:lnSpc>
              <a:spcBef>
                <a:spcPct val="50000"/>
              </a:spcBef>
              <a:defRPr/>
            </a:pPr>
            <a:r>
              <a:rPr lang="en-US" sz="800" b="1">
                <a:latin typeface="Arial" charset="0"/>
                <a:cs typeface="+mn-cs"/>
              </a:rPr>
              <a:t>Uzías</a:t>
            </a:r>
          </a:p>
          <a:p>
            <a:pPr algn="ctr">
              <a:lnSpc>
                <a:spcPct val="50000"/>
              </a:lnSpc>
              <a:spcBef>
                <a:spcPct val="50000"/>
              </a:spcBef>
              <a:defRPr/>
            </a:pPr>
            <a:r>
              <a:rPr lang="en-US" sz="800" b="1">
                <a:latin typeface="Arial" charset="0"/>
                <a:cs typeface="+mn-cs"/>
              </a:rPr>
              <a:t>Jotán</a:t>
            </a:r>
          </a:p>
          <a:p>
            <a:pPr algn="ctr">
              <a:lnSpc>
                <a:spcPct val="50000"/>
              </a:lnSpc>
              <a:spcBef>
                <a:spcPct val="50000"/>
              </a:spcBef>
              <a:defRPr/>
            </a:pPr>
            <a:r>
              <a:rPr lang="en-US" sz="800" b="1">
                <a:latin typeface="Arial" charset="0"/>
                <a:cs typeface="+mn-cs"/>
              </a:rPr>
              <a:t>Acaz</a:t>
            </a:r>
          </a:p>
          <a:p>
            <a:pPr algn="ctr">
              <a:lnSpc>
                <a:spcPct val="50000"/>
              </a:lnSpc>
              <a:spcBef>
                <a:spcPct val="50000"/>
              </a:spcBef>
              <a:defRPr/>
            </a:pPr>
            <a:r>
              <a:rPr lang="en-US" sz="800" b="1">
                <a:latin typeface="Arial" charset="0"/>
                <a:cs typeface="+mn-cs"/>
              </a:rPr>
              <a:t>Ezequías</a:t>
            </a:r>
          </a:p>
          <a:p>
            <a:pPr algn="ctr">
              <a:lnSpc>
                <a:spcPct val="50000"/>
              </a:lnSpc>
              <a:spcBef>
                <a:spcPct val="50000"/>
              </a:spcBef>
              <a:defRPr/>
            </a:pPr>
            <a:r>
              <a:rPr lang="en-US" sz="800" b="1">
                <a:latin typeface="Arial" charset="0"/>
                <a:cs typeface="+mn-cs"/>
              </a:rPr>
              <a:t>Manasés</a:t>
            </a:r>
          </a:p>
          <a:p>
            <a:pPr algn="ctr">
              <a:lnSpc>
                <a:spcPct val="50000"/>
              </a:lnSpc>
              <a:spcBef>
                <a:spcPct val="50000"/>
              </a:spcBef>
              <a:defRPr/>
            </a:pPr>
            <a:r>
              <a:rPr lang="en-US" sz="800" b="1">
                <a:latin typeface="Arial" charset="0"/>
                <a:cs typeface="+mn-cs"/>
              </a:rPr>
              <a:t>Amón</a:t>
            </a:r>
          </a:p>
          <a:p>
            <a:pPr algn="ctr">
              <a:lnSpc>
                <a:spcPct val="50000"/>
              </a:lnSpc>
              <a:spcBef>
                <a:spcPct val="50000"/>
              </a:spcBef>
              <a:defRPr/>
            </a:pPr>
            <a:r>
              <a:rPr lang="en-US" sz="800" b="1">
                <a:latin typeface="Arial" charset="0"/>
                <a:cs typeface="+mn-cs"/>
              </a:rPr>
              <a:t>Josías            </a:t>
            </a:r>
          </a:p>
          <a:p>
            <a:pPr algn="ctr">
              <a:lnSpc>
                <a:spcPct val="50000"/>
              </a:lnSpc>
              <a:spcBef>
                <a:spcPct val="50000"/>
              </a:spcBef>
              <a:defRPr/>
            </a:pPr>
            <a:r>
              <a:rPr lang="en-US" sz="800" b="1">
                <a:latin typeface="Arial" charset="0"/>
                <a:cs typeface="+mn-cs"/>
              </a:rPr>
              <a:t>Jeconías</a:t>
            </a:r>
          </a:p>
          <a:p>
            <a:pPr algn="ctr">
              <a:lnSpc>
                <a:spcPct val="50000"/>
              </a:lnSpc>
              <a:spcBef>
                <a:spcPct val="50000"/>
              </a:spcBef>
              <a:defRPr/>
            </a:pPr>
            <a:r>
              <a:rPr lang="en-US" sz="800" b="1" u="sng">
                <a:latin typeface="Arial" charset="0"/>
                <a:cs typeface="+mn-cs"/>
              </a:rPr>
              <a:t>Su línea fue</a:t>
            </a:r>
          </a:p>
          <a:p>
            <a:pPr algn="ctr">
              <a:lnSpc>
                <a:spcPct val="50000"/>
              </a:lnSpc>
              <a:spcBef>
                <a:spcPct val="50000"/>
              </a:spcBef>
              <a:defRPr/>
            </a:pPr>
            <a:r>
              <a:rPr lang="en-US" sz="800" b="1" u="sng">
                <a:latin typeface="Arial" charset="0"/>
                <a:cs typeface="+mn-cs"/>
              </a:rPr>
              <a:t> maldecida;</a:t>
            </a:r>
          </a:p>
          <a:p>
            <a:pPr algn="ctr">
              <a:lnSpc>
                <a:spcPct val="50000"/>
              </a:lnSpc>
              <a:spcBef>
                <a:spcPct val="50000"/>
              </a:spcBef>
              <a:defRPr/>
            </a:pPr>
            <a:r>
              <a:rPr lang="en-US" sz="800" b="1">
                <a:latin typeface="Arial" charset="0"/>
                <a:cs typeface="+mn-cs"/>
              </a:rPr>
              <a:t>   </a:t>
            </a:r>
            <a:r>
              <a:rPr lang="en-US" sz="800" b="1" u="sng">
                <a:latin typeface="Arial" charset="0"/>
                <a:cs typeface="+mn-cs"/>
              </a:rPr>
              <a:t>ver JER. 22: 24-30);</a:t>
            </a:r>
          </a:p>
          <a:p>
            <a:pPr algn="ctr">
              <a:lnSpc>
                <a:spcPct val="50000"/>
              </a:lnSpc>
              <a:spcBef>
                <a:spcPct val="50000"/>
              </a:spcBef>
              <a:defRPr/>
            </a:pPr>
            <a:r>
              <a:rPr lang="en-US" sz="800" b="1">
                <a:latin typeface="Arial" charset="0"/>
                <a:cs typeface="+mn-cs"/>
              </a:rPr>
              <a:t>   </a:t>
            </a:r>
            <a:r>
              <a:rPr lang="en-US" sz="800" b="1" u="sng">
                <a:latin typeface="Arial" charset="0"/>
                <a:cs typeface="+mn-cs"/>
              </a:rPr>
              <a:t>Aquí termina la línea</a:t>
            </a:r>
          </a:p>
          <a:p>
            <a:pPr algn="ctr">
              <a:lnSpc>
                <a:spcPct val="50000"/>
              </a:lnSpc>
              <a:spcBef>
                <a:spcPct val="50000"/>
              </a:spcBef>
              <a:defRPr/>
            </a:pPr>
            <a:r>
              <a:rPr lang="en-US" sz="800" b="1" u="sng">
                <a:latin typeface="Arial" charset="0"/>
                <a:cs typeface="+mn-cs"/>
              </a:rPr>
              <a:t> de sangre; pero la</a:t>
            </a:r>
          </a:p>
          <a:p>
            <a:pPr algn="ctr">
              <a:lnSpc>
                <a:spcPct val="50000"/>
              </a:lnSpc>
              <a:spcBef>
                <a:spcPct val="50000"/>
              </a:spcBef>
              <a:defRPr/>
            </a:pPr>
            <a:r>
              <a:rPr lang="en-US" sz="800" b="1" u="sng">
                <a:latin typeface="Arial" charset="0"/>
                <a:cs typeface="+mn-cs"/>
              </a:rPr>
              <a:t> línea legal</a:t>
            </a:r>
          </a:p>
          <a:p>
            <a:pPr algn="ctr">
              <a:lnSpc>
                <a:spcPct val="50000"/>
              </a:lnSpc>
              <a:spcBef>
                <a:spcPct val="50000"/>
              </a:spcBef>
              <a:defRPr/>
            </a:pPr>
            <a:r>
              <a:rPr lang="en-US" sz="800" b="1">
                <a:latin typeface="Arial" charset="0"/>
                <a:cs typeface="+mn-cs"/>
              </a:rPr>
              <a:t>    continúa.</a:t>
            </a:r>
          </a:p>
          <a:p>
            <a:pPr algn="ctr">
              <a:lnSpc>
                <a:spcPct val="50000"/>
              </a:lnSpc>
              <a:spcBef>
                <a:spcPct val="50000"/>
              </a:spcBef>
              <a:defRPr/>
            </a:pPr>
            <a:r>
              <a:rPr lang="en-US" sz="800" b="1">
                <a:latin typeface="Arial" charset="0"/>
                <a:cs typeface="+mn-cs"/>
              </a:rPr>
              <a:t>Salatiel</a:t>
            </a:r>
          </a:p>
          <a:p>
            <a:pPr algn="ctr">
              <a:lnSpc>
                <a:spcPct val="50000"/>
              </a:lnSpc>
              <a:spcBef>
                <a:spcPct val="50000"/>
              </a:spcBef>
              <a:defRPr/>
            </a:pPr>
            <a:r>
              <a:rPr lang="en-US" sz="800" b="1">
                <a:latin typeface="Arial" charset="0"/>
                <a:cs typeface="+mn-cs"/>
              </a:rPr>
              <a:t>Zorobabel</a:t>
            </a:r>
          </a:p>
        </p:txBody>
      </p:sp>
      <p:sp>
        <p:nvSpPr>
          <p:cNvPr id="272396" name="Text Box 12"/>
          <p:cNvSpPr txBox="1">
            <a:spLocks noChangeArrowheads="1"/>
          </p:cNvSpPr>
          <p:nvPr/>
        </p:nvSpPr>
        <p:spPr bwMode="auto">
          <a:xfrm>
            <a:off x="904875" y="1169988"/>
            <a:ext cx="5888038" cy="274637"/>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nSpc>
                <a:spcPct val="50000"/>
              </a:lnSpc>
              <a:spcBef>
                <a:spcPct val="50000"/>
              </a:spcBef>
              <a:defRPr/>
            </a:pPr>
            <a:r>
              <a:rPr lang="es-ES" sz="2400" b="1" i="1">
                <a:latin typeface="Arial" charset="0"/>
                <a:cs typeface="+mn-cs"/>
              </a:rPr>
              <a:t>La genealogía de Jesucristo</a:t>
            </a:r>
            <a:endParaRPr lang="en-US" sz="2400" b="1" i="1">
              <a:latin typeface="Arial" charset="0"/>
              <a:cs typeface="+mn-cs"/>
            </a:endParaRPr>
          </a:p>
        </p:txBody>
      </p:sp>
      <p:sp>
        <p:nvSpPr>
          <p:cNvPr id="272397" name="Text Box 13"/>
          <p:cNvSpPr txBox="1">
            <a:spLocks noChangeArrowheads="1"/>
          </p:cNvSpPr>
          <p:nvPr/>
        </p:nvSpPr>
        <p:spPr bwMode="auto">
          <a:xfrm>
            <a:off x="5535613" y="6664325"/>
            <a:ext cx="1389062"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endParaRPr lang="en-US" sz="800" b="1">
              <a:latin typeface="Arial" charset="0"/>
              <a:cs typeface="+mn-cs"/>
            </a:endParaRPr>
          </a:p>
          <a:p>
            <a:pPr algn="ctr">
              <a:lnSpc>
                <a:spcPct val="50000"/>
              </a:lnSpc>
              <a:spcBef>
                <a:spcPct val="50000"/>
              </a:spcBef>
              <a:defRPr/>
            </a:pPr>
            <a:endParaRPr lang="en-US" sz="800" b="1">
              <a:latin typeface="Arial" charset="0"/>
              <a:cs typeface="+mn-cs"/>
            </a:endParaRPr>
          </a:p>
          <a:p>
            <a:pPr algn="ctr">
              <a:lnSpc>
                <a:spcPct val="50000"/>
              </a:lnSpc>
              <a:spcBef>
                <a:spcPct val="50000"/>
              </a:spcBef>
              <a:defRPr/>
            </a:pPr>
            <a:r>
              <a:rPr lang="en-US" sz="800" b="1">
                <a:latin typeface="Arial" charset="0"/>
                <a:cs typeface="+mn-cs"/>
              </a:rPr>
              <a:t>Abiud</a:t>
            </a:r>
          </a:p>
          <a:p>
            <a:pPr algn="ctr">
              <a:lnSpc>
                <a:spcPct val="50000"/>
              </a:lnSpc>
              <a:spcBef>
                <a:spcPct val="50000"/>
              </a:spcBef>
              <a:defRPr/>
            </a:pPr>
            <a:r>
              <a:rPr lang="en-US" sz="800" b="1">
                <a:latin typeface="Arial" charset="0"/>
                <a:cs typeface="+mn-cs"/>
              </a:rPr>
              <a:t>Eliquín</a:t>
            </a:r>
          </a:p>
          <a:p>
            <a:pPr algn="ctr">
              <a:lnSpc>
                <a:spcPct val="50000"/>
              </a:lnSpc>
              <a:spcBef>
                <a:spcPct val="50000"/>
              </a:spcBef>
              <a:defRPr/>
            </a:pPr>
            <a:r>
              <a:rPr lang="en-US" sz="800" b="1">
                <a:latin typeface="Arial" charset="0"/>
                <a:cs typeface="+mn-cs"/>
              </a:rPr>
              <a:t>Azor</a:t>
            </a:r>
          </a:p>
          <a:p>
            <a:pPr algn="ctr">
              <a:lnSpc>
                <a:spcPct val="50000"/>
              </a:lnSpc>
              <a:spcBef>
                <a:spcPct val="50000"/>
              </a:spcBef>
              <a:defRPr/>
            </a:pPr>
            <a:r>
              <a:rPr lang="en-US" sz="800" b="1">
                <a:latin typeface="Arial" charset="0"/>
                <a:cs typeface="+mn-cs"/>
              </a:rPr>
              <a:t>Sadoc</a:t>
            </a:r>
          </a:p>
          <a:p>
            <a:pPr algn="ctr">
              <a:lnSpc>
                <a:spcPct val="50000"/>
              </a:lnSpc>
              <a:spcBef>
                <a:spcPct val="50000"/>
              </a:spcBef>
              <a:defRPr/>
            </a:pPr>
            <a:r>
              <a:rPr lang="en-US" sz="800" b="1">
                <a:latin typeface="Arial" charset="0"/>
                <a:cs typeface="+mn-cs"/>
              </a:rPr>
              <a:t>Aquín</a:t>
            </a:r>
          </a:p>
          <a:p>
            <a:pPr algn="ctr">
              <a:lnSpc>
                <a:spcPct val="50000"/>
              </a:lnSpc>
              <a:spcBef>
                <a:spcPct val="50000"/>
              </a:spcBef>
              <a:defRPr/>
            </a:pPr>
            <a:r>
              <a:rPr lang="en-US" sz="800" b="1">
                <a:latin typeface="Arial" charset="0"/>
                <a:cs typeface="+mn-cs"/>
              </a:rPr>
              <a:t>Eliud</a:t>
            </a:r>
          </a:p>
          <a:p>
            <a:pPr algn="ctr">
              <a:lnSpc>
                <a:spcPct val="50000"/>
              </a:lnSpc>
              <a:spcBef>
                <a:spcPct val="50000"/>
              </a:spcBef>
              <a:defRPr/>
            </a:pPr>
            <a:r>
              <a:rPr lang="en-US" sz="800" b="1">
                <a:latin typeface="Arial" charset="0"/>
                <a:cs typeface="+mn-cs"/>
              </a:rPr>
              <a:t>Eleazar</a:t>
            </a:r>
          </a:p>
          <a:p>
            <a:pPr algn="ctr">
              <a:lnSpc>
                <a:spcPct val="50000"/>
              </a:lnSpc>
              <a:spcBef>
                <a:spcPct val="50000"/>
              </a:spcBef>
              <a:defRPr/>
            </a:pPr>
            <a:r>
              <a:rPr lang="en-US" sz="800" b="1">
                <a:latin typeface="Arial" charset="0"/>
                <a:cs typeface="+mn-cs"/>
              </a:rPr>
              <a:t>Matán</a:t>
            </a:r>
          </a:p>
          <a:p>
            <a:pPr algn="ctr">
              <a:lnSpc>
                <a:spcPct val="50000"/>
              </a:lnSpc>
              <a:spcBef>
                <a:spcPct val="50000"/>
              </a:spcBef>
              <a:defRPr/>
            </a:pPr>
            <a:r>
              <a:rPr lang="en-US" sz="800" b="1">
                <a:latin typeface="Arial" charset="0"/>
                <a:cs typeface="+mn-cs"/>
              </a:rPr>
              <a:t>Jacob</a:t>
            </a:r>
          </a:p>
          <a:p>
            <a:pPr algn="ctr">
              <a:lnSpc>
                <a:spcPct val="50000"/>
              </a:lnSpc>
              <a:spcBef>
                <a:spcPct val="50000"/>
              </a:spcBef>
              <a:defRPr/>
            </a:pPr>
            <a:r>
              <a:rPr lang="en-US" sz="1400" b="1" i="1" u="sng">
                <a:latin typeface="Arial" charset="0"/>
                <a:cs typeface="+mn-cs"/>
              </a:rPr>
              <a:t>José</a:t>
            </a:r>
            <a:endParaRPr lang="en-US" sz="800" b="1">
              <a:latin typeface="Arial" charset="0"/>
              <a:cs typeface="+mn-cs"/>
            </a:endParaRPr>
          </a:p>
          <a:p>
            <a:pPr algn="ctr">
              <a:lnSpc>
                <a:spcPct val="50000"/>
              </a:lnSpc>
              <a:spcBef>
                <a:spcPct val="50000"/>
              </a:spcBef>
              <a:defRPr/>
            </a:pPr>
            <a:endParaRPr lang="en-US" sz="800" b="1" u="sng">
              <a:latin typeface="Arial" charset="0"/>
              <a:cs typeface="+mn-cs"/>
            </a:endParaRPr>
          </a:p>
        </p:txBody>
      </p:sp>
      <p:sp>
        <p:nvSpPr>
          <p:cNvPr id="272398" name="Line 14"/>
          <p:cNvSpPr>
            <a:spLocks noChangeShapeType="1"/>
          </p:cNvSpPr>
          <p:nvPr/>
        </p:nvSpPr>
        <p:spPr bwMode="auto">
          <a:xfrm flipV="1">
            <a:off x="976313" y="8288338"/>
            <a:ext cx="5594350" cy="1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399" name="Line 15"/>
          <p:cNvSpPr>
            <a:spLocks noChangeShapeType="1"/>
          </p:cNvSpPr>
          <p:nvPr/>
        </p:nvSpPr>
        <p:spPr bwMode="auto">
          <a:xfrm>
            <a:off x="3784600" y="8278813"/>
            <a:ext cx="0" cy="968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0" name="Text Box 16"/>
          <p:cNvSpPr txBox="1">
            <a:spLocks noChangeArrowheads="1"/>
          </p:cNvSpPr>
          <p:nvPr/>
        </p:nvSpPr>
        <p:spPr bwMode="auto">
          <a:xfrm>
            <a:off x="2128838" y="1855788"/>
            <a:ext cx="209550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800" b="1">
                <a:latin typeface="Arial" charset="0"/>
                <a:cs typeface="+mn-cs"/>
              </a:rPr>
              <a:t>Caín            Abel         Set</a:t>
            </a:r>
          </a:p>
        </p:txBody>
      </p:sp>
      <p:sp>
        <p:nvSpPr>
          <p:cNvPr id="272401" name="Text Box 17"/>
          <p:cNvSpPr txBox="1">
            <a:spLocks noChangeArrowheads="1"/>
          </p:cNvSpPr>
          <p:nvPr/>
        </p:nvSpPr>
        <p:spPr bwMode="auto">
          <a:xfrm>
            <a:off x="2603500" y="1412875"/>
            <a:ext cx="117316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800" b="1">
                <a:latin typeface="Arial" charset="0"/>
                <a:cs typeface="+mn-cs"/>
              </a:rPr>
              <a:t>Adán -- Eva</a:t>
            </a:r>
          </a:p>
        </p:txBody>
      </p:sp>
      <p:sp>
        <p:nvSpPr>
          <p:cNvPr id="272402" name="Line 18"/>
          <p:cNvSpPr>
            <a:spLocks noChangeShapeType="1"/>
          </p:cNvSpPr>
          <p:nvPr/>
        </p:nvSpPr>
        <p:spPr bwMode="auto">
          <a:xfrm>
            <a:off x="2732088" y="1560513"/>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3" name="Line 19"/>
          <p:cNvSpPr>
            <a:spLocks noChangeShapeType="1"/>
          </p:cNvSpPr>
          <p:nvPr/>
        </p:nvSpPr>
        <p:spPr bwMode="auto">
          <a:xfrm>
            <a:off x="3170238" y="1560513"/>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4" name="Line 20"/>
          <p:cNvSpPr>
            <a:spLocks noChangeShapeType="1"/>
          </p:cNvSpPr>
          <p:nvPr/>
        </p:nvSpPr>
        <p:spPr bwMode="auto">
          <a:xfrm>
            <a:off x="3763963" y="47910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5" name="Line 21"/>
          <p:cNvSpPr>
            <a:spLocks noChangeShapeType="1"/>
          </p:cNvSpPr>
          <p:nvPr/>
        </p:nvSpPr>
        <p:spPr bwMode="auto">
          <a:xfrm>
            <a:off x="3763963" y="4678363"/>
            <a:ext cx="0" cy="1095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6" name="Text Box 22"/>
          <p:cNvSpPr txBox="1">
            <a:spLocks noChangeArrowheads="1"/>
          </p:cNvSpPr>
          <p:nvPr/>
        </p:nvSpPr>
        <p:spPr bwMode="auto">
          <a:xfrm>
            <a:off x="809625" y="8264525"/>
            <a:ext cx="2305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i="1" u="sng">
                <a:latin typeface="Helvetica" charset="0"/>
                <a:cs typeface="+mn-cs"/>
              </a:rPr>
              <a:t>La línea de sangre</a:t>
            </a:r>
          </a:p>
        </p:txBody>
      </p:sp>
      <p:sp>
        <p:nvSpPr>
          <p:cNvPr id="272407" name="Text Box 23"/>
          <p:cNvSpPr txBox="1">
            <a:spLocks noChangeArrowheads="1"/>
          </p:cNvSpPr>
          <p:nvPr/>
        </p:nvSpPr>
        <p:spPr bwMode="auto">
          <a:xfrm>
            <a:off x="4797425" y="8264525"/>
            <a:ext cx="2136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i="1" u="sng">
                <a:latin typeface="Helvetica" charset="0"/>
                <a:cs typeface="+mn-cs"/>
              </a:rPr>
              <a:t>La línea legal</a:t>
            </a:r>
          </a:p>
        </p:txBody>
      </p:sp>
      <p:sp>
        <p:nvSpPr>
          <p:cNvPr id="272408" name="Line 24"/>
          <p:cNvSpPr>
            <a:spLocks noChangeShapeType="1"/>
          </p:cNvSpPr>
          <p:nvPr/>
        </p:nvSpPr>
        <p:spPr bwMode="auto">
          <a:xfrm>
            <a:off x="2698750" y="8437563"/>
            <a:ext cx="5810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09" name="Line 25"/>
          <p:cNvSpPr>
            <a:spLocks noChangeShapeType="1"/>
          </p:cNvSpPr>
          <p:nvPr/>
        </p:nvSpPr>
        <p:spPr bwMode="auto">
          <a:xfrm flipH="1" flipV="1">
            <a:off x="4165600" y="8456613"/>
            <a:ext cx="595313" cy="31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0" name="Rectangle 26"/>
          <p:cNvSpPr>
            <a:spLocks noChangeArrowheads="1"/>
          </p:cNvSpPr>
          <p:nvPr/>
        </p:nvSpPr>
        <p:spPr bwMode="auto">
          <a:xfrm>
            <a:off x="3014663" y="6748463"/>
            <a:ext cx="1431925" cy="6699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1" name="Text Box 27"/>
          <p:cNvSpPr txBox="1">
            <a:spLocks noChangeArrowheads="1"/>
          </p:cNvSpPr>
          <p:nvPr/>
        </p:nvSpPr>
        <p:spPr bwMode="auto">
          <a:xfrm>
            <a:off x="2844800" y="6831013"/>
            <a:ext cx="17859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1200" b="1">
                <a:latin typeface="Arial" charset="0"/>
                <a:cs typeface="+mn-cs"/>
              </a:rPr>
              <a:t>David</a:t>
            </a:r>
          </a:p>
          <a:p>
            <a:pPr algn="ctr">
              <a:lnSpc>
                <a:spcPct val="50000"/>
              </a:lnSpc>
              <a:spcBef>
                <a:spcPct val="50000"/>
              </a:spcBef>
              <a:defRPr/>
            </a:pPr>
            <a:r>
              <a:rPr lang="en-US" sz="1200" b="1">
                <a:latin typeface="Arial" charset="0"/>
                <a:cs typeface="+mn-cs"/>
              </a:rPr>
              <a:t>y </a:t>
            </a:r>
          </a:p>
          <a:p>
            <a:pPr>
              <a:lnSpc>
                <a:spcPct val="50000"/>
              </a:lnSpc>
              <a:spcBef>
                <a:spcPct val="50000"/>
              </a:spcBef>
              <a:defRPr/>
            </a:pPr>
            <a:r>
              <a:rPr lang="en-US" sz="1200" b="1">
                <a:latin typeface="Arial" charset="0"/>
                <a:cs typeface="+mn-cs"/>
              </a:rPr>
              <a:t>            Betsabé</a:t>
            </a:r>
          </a:p>
        </p:txBody>
      </p:sp>
      <p:sp>
        <p:nvSpPr>
          <p:cNvPr id="272412" name="Text Box 28"/>
          <p:cNvSpPr txBox="1">
            <a:spLocks noChangeArrowheads="1"/>
          </p:cNvSpPr>
          <p:nvPr/>
        </p:nvSpPr>
        <p:spPr bwMode="auto">
          <a:xfrm>
            <a:off x="1449388" y="8393113"/>
            <a:ext cx="4579937"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1800" b="1">
                <a:latin typeface="Arial" charset="0"/>
                <a:cs typeface="+mn-cs"/>
              </a:rPr>
              <a:t>Jesús</a:t>
            </a:r>
            <a:endParaRPr lang="en-US" sz="1000" b="1">
              <a:latin typeface="Arial" charset="0"/>
              <a:cs typeface="+mn-cs"/>
            </a:endParaRPr>
          </a:p>
          <a:p>
            <a:pPr algn="ctr">
              <a:lnSpc>
                <a:spcPct val="50000"/>
              </a:lnSpc>
              <a:spcBef>
                <a:spcPct val="50000"/>
              </a:spcBef>
              <a:defRPr/>
            </a:pPr>
            <a:r>
              <a:rPr lang="en-US" sz="1000" b="1">
                <a:latin typeface="Arial" charset="0"/>
                <a:cs typeface="+mn-cs"/>
              </a:rPr>
              <a:t>El Cristo (CHRISTOS: </a:t>
            </a:r>
            <a:r>
              <a:rPr lang="ja-JP" altLang="en-US" sz="1000" b="1">
                <a:latin typeface="Arial"/>
                <a:cs typeface="+mn-cs"/>
              </a:rPr>
              <a:t>“</a:t>
            </a:r>
            <a:r>
              <a:rPr lang="en-US" sz="1000" b="1">
                <a:latin typeface="Arial" charset="0"/>
                <a:cs typeface="+mn-cs"/>
              </a:rPr>
              <a:t>Ungido</a:t>
            </a:r>
            <a:r>
              <a:rPr lang="ja-JP" altLang="en-US" sz="1000" b="1">
                <a:latin typeface="Arial"/>
                <a:cs typeface="+mn-cs"/>
              </a:rPr>
              <a:t>”</a:t>
            </a:r>
            <a:r>
              <a:rPr lang="en-US" sz="1000" b="1">
                <a:latin typeface="Arial" charset="0"/>
                <a:cs typeface="+mn-cs"/>
              </a:rPr>
              <a:t>) – El hijo de Dios</a:t>
            </a:r>
          </a:p>
        </p:txBody>
      </p:sp>
      <p:sp>
        <p:nvSpPr>
          <p:cNvPr id="272413" name="Text Box 29"/>
          <p:cNvSpPr txBox="1">
            <a:spLocks noChangeArrowheads="1"/>
          </p:cNvSpPr>
          <p:nvPr/>
        </p:nvSpPr>
        <p:spPr bwMode="auto">
          <a:xfrm>
            <a:off x="4562475" y="2120900"/>
            <a:ext cx="2643188"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endParaRPr lang="en-US" sz="1400" b="1" u="sng">
              <a:latin typeface="Arial" charset="0"/>
              <a:cs typeface="+mn-cs"/>
            </a:endParaRPr>
          </a:p>
          <a:p>
            <a:pPr algn="ctr">
              <a:lnSpc>
                <a:spcPct val="50000"/>
              </a:lnSpc>
              <a:spcBef>
                <a:spcPct val="50000"/>
              </a:spcBef>
              <a:defRPr/>
            </a:pPr>
            <a:r>
              <a:rPr lang="en-US" sz="2400" b="1">
                <a:latin typeface="Arial" charset="0"/>
                <a:cs typeface="+mn-cs"/>
              </a:rPr>
              <a:t>José</a:t>
            </a:r>
          </a:p>
          <a:p>
            <a:pPr algn="ctr">
              <a:lnSpc>
                <a:spcPct val="50000"/>
              </a:lnSpc>
              <a:spcBef>
                <a:spcPct val="50000"/>
              </a:spcBef>
              <a:defRPr/>
            </a:pPr>
            <a:r>
              <a:rPr lang="en-US" sz="2400" b="1">
                <a:latin typeface="Arial" charset="0"/>
                <a:cs typeface="+mn-cs"/>
              </a:rPr>
              <a:t>Mateo 1:1-17</a:t>
            </a:r>
          </a:p>
          <a:p>
            <a:pPr>
              <a:lnSpc>
                <a:spcPct val="50000"/>
              </a:lnSpc>
              <a:spcBef>
                <a:spcPct val="50000"/>
              </a:spcBef>
              <a:defRPr/>
            </a:pPr>
            <a:r>
              <a:rPr lang="en-US" sz="1400" b="1">
                <a:latin typeface="Arial" charset="0"/>
                <a:cs typeface="+mn-cs"/>
              </a:rPr>
              <a:t>• La línea  ___________,</a:t>
            </a:r>
          </a:p>
          <a:p>
            <a:pPr>
              <a:lnSpc>
                <a:spcPct val="50000"/>
              </a:lnSpc>
              <a:spcBef>
                <a:spcPct val="50000"/>
              </a:spcBef>
              <a:defRPr/>
            </a:pPr>
            <a:r>
              <a:rPr lang="en-US" sz="1400" b="1">
                <a:latin typeface="Arial" charset="0"/>
                <a:cs typeface="+mn-cs"/>
              </a:rPr>
              <a:t>             ____________</a:t>
            </a:r>
          </a:p>
          <a:p>
            <a:pPr>
              <a:lnSpc>
                <a:spcPct val="50000"/>
              </a:lnSpc>
              <a:spcBef>
                <a:spcPct val="50000"/>
              </a:spcBef>
              <a:defRPr/>
            </a:pPr>
            <a:r>
              <a:rPr lang="es-ES" sz="1000" b="1">
                <a:latin typeface="Arial" charset="0"/>
                <a:cs typeface="+mn-cs"/>
              </a:rPr>
              <a:t>• Adelante desde Abraham</a:t>
            </a:r>
          </a:p>
          <a:p>
            <a:pPr>
              <a:lnSpc>
                <a:spcPct val="50000"/>
              </a:lnSpc>
              <a:spcBef>
                <a:spcPct val="50000"/>
              </a:spcBef>
              <a:defRPr/>
            </a:pPr>
            <a:r>
              <a:rPr lang="es-ES" sz="1000" b="1">
                <a:latin typeface="Arial" charset="0"/>
                <a:cs typeface="+mn-cs"/>
              </a:rPr>
              <a:t>     Hijo de David,</a:t>
            </a:r>
          </a:p>
          <a:p>
            <a:pPr>
              <a:lnSpc>
                <a:spcPct val="50000"/>
              </a:lnSpc>
              <a:spcBef>
                <a:spcPct val="50000"/>
              </a:spcBef>
              <a:defRPr/>
            </a:pPr>
            <a:r>
              <a:rPr lang="es-ES" sz="1000" b="1">
                <a:latin typeface="Arial" charset="0"/>
                <a:cs typeface="+mn-cs"/>
              </a:rPr>
              <a:t>     a través de José</a:t>
            </a:r>
          </a:p>
          <a:p>
            <a:pPr>
              <a:lnSpc>
                <a:spcPct val="50000"/>
              </a:lnSpc>
              <a:spcBef>
                <a:spcPct val="50000"/>
              </a:spcBef>
              <a:defRPr/>
            </a:pPr>
            <a:r>
              <a:rPr lang="es-ES" sz="1000" b="1">
                <a:latin typeface="Arial" charset="0"/>
                <a:cs typeface="+mn-cs"/>
              </a:rPr>
              <a:t>• La línea legal</a:t>
            </a:r>
          </a:p>
          <a:p>
            <a:pPr>
              <a:lnSpc>
                <a:spcPct val="50000"/>
              </a:lnSpc>
              <a:spcBef>
                <a:spcPct val="50000"/>
              </a:spcBef>
              <a:defRPr/>
            </a:pPr>
            <a:r>
              <a:rPr lang="es-ES" sz="1000" b="1">
                <a:latin typeface="Arial" charset="0"/>
                <a:cs typeface="+mn-cs"/>
              </a:rPr>
              <a:t>• Una revelación para los</a:t>
            </a:r>
          </a:p>
          <a:p>
            <a:pPr>
              <a:lnSpc>
                <a:spcPct val="50000"/>
              </a:lnSpc>
              <a:spcBef>
                <a:spcPct val="50000"/>
              </a:spcBef>
              <a:defRPr/>
            </a:pPr>
            <a:r>
              <a:rPr lang="es-ES" sz="1000" b="1">
                <a:latin typeface="Arial" charset="0"/>
                <a:cs typeface="+mn-cs"/>
              </a:rPr>
              <a:t> judíos</a:t>
            </a:r>
            <a:endParaRPr lang="en-US" sz="1000" b="1">
              <a:latin typeface="Arial" charset="0"/>
              <a:cs typeface="+mn-cs"/>
            </a:endParaRPr>
          </a:p>
        </p:txBody>
      </p:sp>
      <p:sp>
        <p:nvSpPr>
          <p:cNvPr id="272414"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5" name="Text Box 31"/>
          <p:cNvSpPr txBox="1">
            <a:spLocks noChangeArrowheads="1"/>
          </p:cNvSpPr>
          <p:nvPr/>
        </p:nvSpPr>
        <p:spPr bwMode="auto">
          <a:xfrm>
            <a:off x="568325" y="2274888"/>
            <a:ext cx="2300288" cy="169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2400" b="1">
                <a:latin typeface="Arial" charset="0"/>
                <a:cs typeface="+mn-cs"/>
              </a:rPr>
              <a:t>María</a:t>
            </a:r>
            <a:endParaRPr lang="en-US" sz="1400" b="1">
              <a:latin typeface="Arial" charset="0"/>
              <a:cs typeface="+mn-cs"/>
            </a:endParaRPr>
          </a:p>
          <a:p>
            <a:pPr algn="ctr">
              <a:lnSpc>
                <a:spcPct val="50000"/>
              </a:lnSpc>
              <a:spcBef>
                <a:spcPct val="50000"/>
              </a:spcBef>
              <a:defRPr/>
            </a:pPr>
            <a:r>
              <a:rPr lang="en-US" sz="2400" b="1">
                <a:latin typeface="Arial" charset="0"/>
                <a:cs typeface="+mn-cs"/>
              </a:rPr>
              <a:t>Lucas 3:23-38</a:t>
            </a:r>
            <a:endParaRPr lang="en-US" sz="1400" b="1">
              <a:latin typeface="Arial" charset="0"/>
              <a:cs typeface="+mn-cs"/>
            </a:endParaRPr>
          </a:p>
          <a:p>
            <a:pPr>
              <a:lnSpc>
                <a:spcPct val="50000"/>
              </a:lnSpc>
              <a:spcBef>
                <a:spcPct val="50000"/>
              </a:spcBef>
              <a:defRPr/>
            </a:pPr>
            <a:r>
              <a:rPr lang="en-US" sz="1400" b="1">
                <a:latin typeface="Arial" charset="0"/>
                <a:cs typeface="+mn-cs"/>
              </a:rPr>
              <a:t>• </a:t>
            </a:r>
            <a:r>
              <a:rPr lang="es-ES" sz="1000" b="1">
                <a:latin typeface="Arial" charset="0"/>
                <a:cs typeface="+mn-cs"/>
              </a:rPr>
              <a:t>La línea de </a:t>
            </a:r>
            <a:r>
              <a:rPr lang="en-US" sz="1000" b="1">
                <a:latin typeface="Arial" charset="0"/>
                <a:cs typeface="+mn-cs"/>
              </a:rPr>
              <a:t>_________</a:t>
            </a:r>
            <a:endParaRPr lang="es-ES" sz="1000" b="1">
              <a:latin typeface="Arial" charset="0"/>
              <a:cs typeface="+mn-cs"/>
            </a:endParaRPr>
          </a:p>
          <a:p>
            <a:pPr>
              <a:lnSpc>
                <a:spcPct val="50000"/>
              </a:lnSpc>
              <a:spcBef>
                <a:spcPct val="50000"/>
              </a:spcBef>
              <a:defRPr/>
            </a:pPr>
            <a:r>
              <a:rPr lang="es-ES" sz="1000" b="1">
                <a:latin typeface="Arial" charset="0"/>
                <a:cs typeface="+mn-cs"/>
              </a:rPr>
              <a:t>• Atrás hasta Adán  a través de </a:t>
            </a:r>
          </a:p>
          <a:p>
            <a:pPr>
              <a:lnSpc>
                <a:spcPct val="50000"/>
              </a:lnSpc>
              <a:spcBef>
                <a:spcPct val="50000"/>
              </a:spcBef>
              <a:defRPr/>
            </a:pPr>
            <a:r>
              <a:rPr lang="es-ES" sz="1000" b="1">
                <a:latin typeface="Arial" charset="0"/>
                <a:cs typeface="+mn-cs"/>
              </a:rPr>
              <a:t>María, la  descendiente directa</a:t>
            </a:r>
          </a:p>
          <a:p>
            <a:pPr>
              <a:lnSpc>
                <a:spcPct val="50000"/>
              </a:lnSpc>
              <a:spcBef>
                <a:spcPct val="50000"/>
              </a:spcBef>
              <a:defRPr/>
            </a:pPr>
            <a:r>
              <a:rPr lang="es-ES" sz="1000" b="1">
                <a:latin typeface="Arial" charset="0"/>
                <a:cs typeface="+mn-cs"/>
              </a:rPr>
              <a:t>• Una genealogía a través de  María</a:t>
            </a:r>
          </a:p>
          <a:p>
            <a:pPr>
              <a:lnSpc>
                <a:spcPct val="50000"/>
              </a:lnSpc>
              <a:spcBef>
                <a:spcPct val="50000"/>
              </a:spcBef>
              <a:defRPr/>
            </a:pPr>
            <a:r>
              <a:rPr lang="es-ES" sz="1000" b="1">
                <a:latin typeface="Arial" charset="0"/>
                <a:cs typeface="+mn-cs"/>
              </a:rPr>
              <a:t>• Una simiente de la casa de David</a:t>
            </a:r>
          </a:p>
          <a:p>
            <a:pPr>
              <a:lnSpc>
                <a:spcPct val="50000"/>
              </a:lnSpc>
              <a:spcBef>
                <a:spcPct val="50000"/>
              </a:spcBef>
              <a:defRPr/>
            </a:pPr>
            <a:r>
              <a:rPr lang="es-ES" sz="1000" b="1">
                <a:latin typeface="Arial" charset="0"/>
                <a:cs typeface="+mn-cs"/>
              </a:rPr>
              <a:t>  (2 S 7: 12, 13;  Ro 1:3</a:t>
            </a:r>
            <a:endParaRPr lang="en-US" sz="1000" b="1" u="sng">
              <a:latin typeface="Arial" charset="0"/>
              <a:cs typeface="+mn-cs"/>
            </a:endParaRPr>
          </a:p>
        </p:txBody>
      </p:sp>
      <p:sp>
        <p:nvSpPr>
          <p:cNvPr id="272416" name="Line 32"/>
          <p:cNvSpPr>
            <a:spLocks noChangeShapeType="1"/>
          </p:cNvSpPr>
          <p:nvPr/>
        </p:nvSpPr>
        <p:spPr bwMode="auto">
          <a:xfrm>
            <a:off x="3173413" y="1712913"/>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7"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8"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19"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20" name="Text Box 36"/>
          <p:cNvSpPr txBox="1">
            <a:spLocks noChangeArrowheads="1"/>
          </p:cNvSpPr>
          <p:nvPr/>
        </p:nvSpPr>
        <p:spPr bwMode="auto">
          <a:xfrm>
            <a:off x="6167438" y="5064125"/>
            <a:ext cx="1096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endParaRPr lang="en-US" sz="800" b="1">
              <a:latin typeface="Arial" charset="0"/>
              <a:cs typeface="+mn-cs"/>
            </a:endParaRPr>
          </a:p>
          <a:p>
            <a:pPr algn="ctr">
              <a:lnSpc>
                <a:spcPct val="50000"/>
              </a:lnSpc>
              <a:spcBef>
                <a:spcPct val="50000"/>
              </a:spcBef>
              <a:defRPr/>
            </a:pPr>
            <a:r>
              <a:rPr lang="en-US" sz="800" b="1">
                <a:latin typeface="Arial" charset="0"/>
                <a:cs typeface="+mn-cs"/>
              </a:rPr>
              <a:t>[Dan, Neftalí]</a:t>
            </a:r>
          </a:p>
        </p:txBody>
      </p:sp>
      <p:sp>
        <p:nvSpPr>
          <p:cNvPr id="272421" name="Text Box 37"/>
          <p:cNvSpPr txBox="1">
            <a:spLocks noChangeArrowheads="1"/>
          </p:cNvSpPr>
          <p:nvPr/>
        </p:nvSpPr>
        <p:spPr bwMode="auto">
          <a:xfrm>
            <a:off x="4894263" y="5062538"/>
            <a:ext cx="148431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endParaRPr lang="en-US" sz="800" b="1">
              <a:latin typeface="Arial" charset="0"/>
              <a:cs typeface="+mn-cs"/>
            </a:endParaRPr>
          </a:p>
          <a:p>
            <a:pPr algn="ctr">
              <a:lnSpc>
                <a:spcPct val="50000"/>
              </a:lnSpc>
              <a:spcBef>
                <a:spcPct val="50000"/>
              </a:spcBef>
              <a:defRPr/>
            </a:pPr>
            <a:r>
              <a:rPr lang="en-US" sz="800" b="1">
                <a:latin typeface="Arial" charset="0"/>
                <a:cs typeface="+mn-cs"/>
              </a:rPr>
              <a:t>[José, Benjamín]</a:t>
            </a:r>
          </a:p>
        </p:txBody>
      </p:sp>
      <p:sp>
        <p:nvSpPr>
          <p:cNvPr id="272422" name="Text Box 38"/>
          <p:cNvSpPr txBox="1">
            <a:spLocks noChangeArrowheads="1"/>
          </p:cNvSpPr>
          <p:nvPr/>
        </p:nvSpPr>
        <p:spPr bwMode="auto">
          <a:xfrm>
            <a:off x="1466850" y="4976813"/>
            <a:ext cx="3757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endParaRPr lang="en-US" sz="800" b="1">
              <a:latin typeface="Arial" charset="0"/>
              <a:cs typeface="+mn-cs"/>
            </a:endParaRPr>
          </a:p>
          <a:p>
            <a:pPr>
              <a:lnSpc>
                <a:spcPct val="50000"/>
              </a:lnSpc>
              <a:spcBef>
                <a:spcPct val="50000"/>
              </a:spcBef>
              <a:defRPr/>
            </a:pPr>
            <a:r>
              <a:rPr lang="en-US" sz="800" b="1">
                <a:latin typeface="Arial" charset="0"/>
                <a:cs typeface="+mn-cs"/>
              </a:rPr>
              <a:t>[Rubén, Simeón, Leví, Isacar,  </a:t>
            </a:r>
            <a:r>
              <a:rPr lang="en-US" sz="1400" b="1">
                <a:latin typeface="Arial" charset="0"/>
                <a:cs typeface="+mn-cs"/>
              </a:rPr>
              <a:t>Judá, </a:t>
            </a:r>
            <a:r>
              <a:rPr lang="en-US" sz="800" b="1">
                <a:latin typeface="Arial" charset="0"/>
                <a:cs typeface="+mn-cs"/>
              </a:rPr>
              <a:t>Zabulón]</a:t>
            </a:r>
          </a:p>
        </p:txBody>
      </p:sp>
      <p:sp>
        <p:nvSpPr>
          <p:cNvPr id="272423" name="Text Box 39"/>
          <p:cNvSpPr txBox="1">
            <a:spLocks noChangeArrowheads="1"/>
          </p:cNvSpPr>
          <p:nvPr/>
        </p:nvSpPr>
        <p:spPr bwMode="auto">
          <a:xfrm>
            <a:off x="663575" y="48641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800" b="1">
                <a:latin typeface="Arial" charset="0"/>
                <a:cs typeface="+mn-cs"/>
              </a:rPr>
              <a:t>(Zilpá)                                                                                         </a:t>
            </a:r>
          </a:p>
        </p:txBody>
      </p:sp>
      <p:sp>
        <p:nvSpPr>
          <p:cNvPr id="272424" name="Text Box 40"/>
          <p:cNvSpPr txBox="1">
            <a:spLocks noChangeArrowheads="1"/>
          </p:cNvSpPr>
          <p:nvPr/>
        </p:nvSpPr>
        <p:spPr bwMode="auto">
          <a:xfrm>
            <a:off x="3465513" y="4876800"/>
            <a:ext cx="5746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b="1">
                <a:latin typeface="Arial" charset="0"/>
                <a:cs typeface="+mn-cs"/>
              </a:rPr>
              <a:t>(Lea)</a:t>
            </a:r>
          </a:p>
        </p:txBody>
      </p:sp>
      <p:sp>
        <p:nvSpPr>
          <p:cNvPr id="272425" name="Text Box 41"/>
          <p:cNvSpPr txBox="1">
            <a:spLocks noChangeArrowheads="1"/>
          </p:cNvSpPr>
          <p:nvPr/>
        </p:nvSpPr>
        <p:spPr bwMode="auto">
          <a:xfrm>
            <a:off x="5286375" y="48641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b="1">
                <a:latin typeface="Arial" charset="0"/>
                <a:cs typeface="+mn-cs"/>
              </a:rPr>
              <a:t>(Raquel)</a:t>
            </a:r>
          </a:p>
        </p:txBody>
      </p:sp>
      <p:sp>
        <p:nvSpPr>
          <p:cNvPr id="272426" name="Text Box 42"/>
          <p:cNvSpPr txBox="1">
            <a:spLocks noChangeArrowheads="1"/>
          </p:cNvSpPr>
          <p:nvPr/>
        </p:nvSpPr>
        <p:spPr bwMode="auto">
          <a:xfrm>
            <a:off x="6426200" y="4851400"/>
            <a:ext cx="727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b="1">
                <a:latin typeface="Arial" charset="0"/>
                <a:cs typeface="+mn-cs"/>
              </a:rPr>
              <a:t>(Bilhá )</a:t>
            </a:r>
          </a:p>
        </p:txBody>
      </p:sp>
      <p:sp>
        <p:nvSpPr>
          <p:cNvPr id="272427" name="Line 43"/>
          <p:cNvSpPr>
            <a:spLocks noChangeShapeType="1"/>
          </p:cNvSpPr>
          <p:nvPr/>
        </p:nvSpPr>
        <p:spPr bwMode="auto">
          <a:xfrm>
            <a:off x="5656263" y="47910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28" name="Text Box 44"/>
          <p:cNvSpPr txBox="1">
            <a:spLocks noChangeArrowheads="1"/>
          </p:cNvSpPr>
          <p:nvPr/>
        </p:nvSpPr>
        <p:spPr bwMode="auto">
          <a:xfrm>
            <a:off x="534988" y="5081588"/>
            <a:ext cx="969962"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endParaRPr lang="en-US" sz="800" b="1">
              <a:latin typeface="Arial" charset="0"/>
              <a:cs typeface="+mn-cs"/>
            </a:endParaRPr>
          </a:p>
          <a:p>
            <a:pPr>
              <a:lnSpc>
                <a:spcPct val="50000"/>
              </a:lnSpc>
              <a:spcBef>
                <a:spcPct val="50000"/>
              </a:spcBef>
              <a:defRPr/>
            </a:pPr>
            <a:r>
              <a:rPr lang="en-US" sz="800" b="1">
                <a:latin typeface="Arial" charset="0"/>
                <a:cs typeface="+mn-cs"/>
              </a:rPr>
              <a:t> [ Gad, Aser]</a:t>
            </a:r>
          </a:p>
        </p:txBody>
      </p:sp>
      <p:sp>
        <p:nvSpPr>
          <p:cNvPr id="272429" name="Line 45"/>
          <p:cNvSpPr>
            <a:spLocks noChangeShapeType="1"/>
          </p:cNvSpPr>
          <p:nvPr/>
        </p:nvSpPr>
        <p:spPr bwMode="auto">
          <a:xfrm>
            <a:off x="10096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0" name="Line 46"/>
          <p:cNvSpPr>
            <a:spLocks noChangeShapeType="1"/>
          </p:cNvSpPr>
          <p:nvPr/>
        </p:nvSpPr>
        <p:spPr bwMode="auto">
          <a:xfrm>
            <a:off x="5657850" y="50450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1" name="Line 47"/>
          <p:cNvSpPr>
            <a:spLocks noChangeShapeType="1"/>
          </p:cNvSpPr>
          <p:nvPr/>
        </p:nvSpPr>
        <p:spPr bwMode="auto">
          <a:xfrm>
            <a:off x="67246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2" name="Line 48"/>
          <p:cNvSpPr>
            <a:spLocks noChangeShapeType="1"/>
          </p:cNvSpPr>
          <p:nvPr/>
        </p:nvSpPr>
        <p:spPr bwMode="auto">
          <a:xfrm>
            <a:off x="3752850" y="53117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3"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4"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35" name="Text Box 51"/>
          <p:cNvSpPr txBox="1">
            <a:spLocks noChangeArrowheads="1"/>
          </p:cNvSpPr>
          <p:nvPr/>
        </p:nvSpPr>
        <p:spPr bwMode="auto">
          <a:xfrm>
            <a:off x="760413" y="838200"/>
            <a:ext cx="5888037" cy="230188"/>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lnSpc>
                <a:spcPct val="50000"/>
              </a:lnSpc>
              <a:spcBef>
                <a:spcPct val="50000"/>
              </a:spcBef>
              <a:defRPr/>
            </a:pPr>
            <a:r>
              <a:rPr lang="en-US" sz="1800" b="1" i="1">
                <a:latin typeface="Arial" charset="0"/>
                <a:cs typeface="+mn-cs"/>
              </a:rPr>
              <a:t>De Adán a Cristo</a:t>
            </a:r>
          </a:p>
        </p:txBody>
      </p:sp>
      <p:sp>
        <p:nvSpPr>
          <p:cNvPr id="272436" name="Line 52"/>
          <p:cNvSpPr>
            <a:spLocks noChangeShapeType="1"/>
          </p:cNvSpPr>
          <p:nvPr/>
        </p:nvSpPr>
        <p:spPr bwMode="auto">
          <a:xfrm>
            <a:off x="3752850" y="5032375"/>
            <a:ext cx="0" cy="809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4626" name="Group 53"/>
          <p:cNvGrpSpPr>
            <a:grpSpLocks/>
          </p:cNvGrpSpPr>
          <p:nvPr/>
        </p:nvGrpSpPr>
        <p:grpSpPr bwMode="auto">
          <a:xfrm>
            <a:off x="750888" y="5664200"/>
            <a:ext cx="1503362" cy="2719388"/>
            <a:chOff x="473" y="3568"/>
            <a:chExt cx="947" cy="1713"/>
          </a:xfrm>
        </p:grpSpPr>
        <p:sp>
          <p:nvSpPr>
            <p:cNvPr id="272438" name="Text Box 54"/>
            <p:cNvSpPr txBox="1">
              <a:spLocks noChangeArrowheads="1"/>
            </p:cNvSpPr>
            <p:nvPr/>
          </p:nvSpPr>
          <p:spPr bwMode="auto">
            <a:xfrm>
              <a:off x="473" y="3568"/>
              <a:ext cx="673" cy="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en-US" sz="800" b="1">
                  <a:latin typeface="Arial" charset="0"/>
                  <a:cs typeface="+mn-cs"/>
                </a:rPr>
                <a:t>Resa</a:t>
              </a:r>
            </a:p>
            <a:p>
              <a:pPr algn="ctr">
                <a:lnSpc>
                  <a:spcPct val="50000"/>
                </a:lnSpc>
                <a:spcBef>
                  <a:spcPct val="50000"/>
                </a:spcBef>
                <a:defRPr/>
              </a:pPr>
              <a:r>
                <a:rPr lang="en-US" sz="800" b="1">
                  <a:latin typeface="Arial" charset="0"/>
                  <a:cs typeface="+mn-cs"/>
                </a:rPr>
                <a:t>Yojanán</a:t>
              </a:r>
            </a:p>
            <a:p>
              <a:pPr algn="ctr">
                <a:lnSpc>
                  <a:spcPct val="50000"/>
                </a:lnSpc>
                <a:spcBef>
                  <a:spcPct val="50000"/>
                </a:spcBef>
                <a:defRPr/>
              </a:pPr>
              <a:r>
                <a:rPr lang="en-US" sz="800" b="1">
                  <a:latin typeface="Arial" charset="0"/>
                  <a:cs typeface="+mn-cs"/>
                </a:rPr>
                <a:t>Judá</a:t>
              </a:r>
            </a:p>
            <a:p>
              <a:pPr algn="ctr">
                <a:lnSpc>
                  <a:spcPct val="50000"/>
                </a:lnSpc>
                <a:spcBef>
                  <a:spcPct val="50000"/>
                </a:spcBef>
                <a:defRPr/>
              </a:pPr>
              <a:r>
                <a:rPr lang="en-US" sz="800" b="1">
                  <a:latin typeface="Arial" charset="0"/>
                  <a:cs typeface="+mn-cs"/>
                </a:rPr>
                <a:t>Josec</a:t>
              </a:r>
            </a:p>
            <a:p>
              <a:pPr algn="ctr">
                <a:lnSpc>
                  <a:spcPct val="50000"/>
                </a:lnSpc>
                <a:spcBef>
                  <a:spcPct val="50000"/>
                </a:spcBef>
                <a:defRPr/>
              </a:pPr>
              <a:r>
                <a:rPr lang="en-US" sz="800" b="1">
                  <a:latin typeface="Arial" charset="0"/>
                  <a:cs typeface="+mn-cs"/>
                </a:rPr>
                <a:t>Semeí</a:t>
              </a:r>
            </a:p>
            <a:p>
              <a:pPr algn="ctr">
                <a:lnSpc>
                  <a:spcPct val="50000"/>
                </a:lnSpc>
                <a:spcBef>
                  <a:spcPct val="50000"/>
                </a:spcBef>
                <a:defRPr/>
              </a:pPr>
              <a:r>
                <a:rPr lang="en-US" sz="800" b="1">
                  <a:latin typeface="Arial" charset="0"/>
                  <a:cs typeface="+mn-cs"/>
                </a:rPr>
                <a:t>Matatías</a:t>
              </a:r>
            </a:p>
            <a:p>
              <a:pPr algn="ctr">
                <a:lnSpc>
                  <a:spcPct val="50000"/>
                </a:lnSpc>
                <a:spcBef>
                  <a:spcPct val="50000"/>
                </a:spcBef>
                <a:defRPr/>
              </a:pPr>
              <a:r>
                <a:rPr lang="en-US" sz="800" b="1">
                  <a:latin typeface="Arial" charset="0"/>
                  <a:cs typeface="+mn-cs"/>
                </a:rPr>
                <a:t>Máat</a:t>
              </a:r>
            </a:p>
            <a:p>
              <a:pPr algn="ctr">
                <a:lnSpc>
                  <a:spcPct val="50000"/>
                </a:lnSpc>
                <a:spcBef>
                  <a:spcPct val="50000"/>
                </a:spcBef>
                <a:defRPr/>
              </a:pPr>
              <a:r>
                <a:rPr lang="en-US" sz="800" b="1">
                  <a:latin typeface="Arial" charset="0"/>
                  <a:cs typeface="+mn-cs"/>
                </a:rPr>
                <a:t>Nagay</a:t>
              </a:r>
            </a:p>
            <a:p>
              <a:pPr algn="ctr">
                <a:lnSpc>
                  <a:spcPct val="50000"/>
                </a:lnSpc>
                <a:spcBef>
                  <a:spcPct val="50000"/>
                </a:spcBef>
                <a:defRPr/>
              </a:pPr>
              <a:r>
                <a:rPr lang="en-US" sz="800" b="1">
                  <a:latin typeface="Arial" charset="0"/>
                  <a:cs typeface="+mn-cs"/>
                </a:rPr>
                <a:t>Eslí</a:t>
              </a:r>
            </a:p>
            <a:p>
              <a:pPr algn="ctr">
                <a:lnSpc>
                  <a:spcPct val="50000"/>
                </a:lnSpc>
                <a:spcBef>
                  <a:spcPct val="50000"/>
                </a:spcBef>
                <a:defRPr/>
              </a:pPr>
              <a:r>
                <a:rPr lang="en-US" sz="800" b="1">
                  <a:latin typeface="Arial" charset="0"/>
                  <a:cs typeface="+mn-cs"/>
                </a:rPr>
                <a:t>Nahúm</a:t>
              </a:r>
            </a:p>
            <a:p>
              <a:pPr algn="ctr">
                <a:lnSpc>
                  <a:spcPct val="50000"/>
                </a:lnSpc>
                <a:spcBef>
                  <a:spcPct val="50000"/>
                </a:spcBef>
                <a:defRPr/>
              </a:pPr>
              <a:r>
                <a:rPr lang="en-US" sz="800" b="1">
                  <a:latin typeface="Arial" charset="0"/>
                  <a:cs typeface="+mn-cs"/>
                </a:rPr>
                <a:t>Amós</a:t>
              </a:r>
            </a:p>
            <a:p>
              <a:pPr algn="ctr">
                <a:lnSpc>
                  <a:spcPct val="50000"/>
                </a:lnSpc>
                <a:spcBef>
                  <a:spcPct val="50000"/>
                </a:spcBef>
                <a:defRPr/>
              </a:pPr>
              <a:r>
                <a:rPr lang="en-US" sz="800" b="1">
                  <a:latin typeface="Arial" charset="0"/>
                  <a:cs typeface="+mn-cs"/>
                </a:rPr>
                <a:t>Matatías</a:t>
              </a:r>
            </a:p>
            <a:p>
              <a:pPr algn="ctr">
                <a:lnSpc>
                  <a:spcPct val="50000"/>
                </a:lnSpc>
                <a:spcBef>
                  <a:spcPct val="50000"/>
                </a:spcBef>
                <a:defRPr/>
              </a:pPr>
              <a:r>
                <a:rPr lang="en-US" sz="800" b="1">
                  <a:latin typeface="Arial" charset="0"/>
                  <a:cs typeface="+mn-cs"/>
                </a:rPr>
                <a:t>José</a:t>
              </a:r>
            </a:p>
            <a:p>
              <a:pPr algn="ctr">
                <a:lnSpc>
                  <a:spcPct val="50000"/>
                </a:lnSpc>
                <a:spcBef>
                  <a:spcPct val="50000"/>
                </a:spcBef>
                <a:defRPr/>
              </a:pPr>
              <a:r>
                <a:rPr lang="en-US" sz="800" b="1">
                  <a:latin typeface="Arial" charset="0"/>
                  <a:cs typeface="+mn-cs"/>
                </a:rPr>
                <a:t>Janay</a:t>
              </a:r>
            </a:p>
            <a:p>
              <a:pPr algn="ctr">
                <a:lnSpc>
                  <a:spcPct val="50000"/>
                </a:lnSpc>
                <a:spcBef>
                  <a:spcPct val="50000"/>
                </a:spcBef>
                <a:defRPr/>
              </a:pPr>
              <a:r>
                <a:rPr lang="en-US" sz="800" b="1">
                  <a:latin typeface="Arial" charset="0"/>
                  <a:cs typeface="+mn-cs"/>
                </a:rPr>
                <a:t>Melquí</a:t>
              </a:r>
            </a:p>
            <a:p>
              <a:pPr algn="ctr">
                <a:lnSpc>
                  <a:spcPct val="50000"/>
                </a:lnSpc>
                <a:spcBef>
                  <a:spcPct val="50000"/>
                </a:spcBef>
                <a:defRPr/>
              </a:pPr>
              <a:r>
                <a:rPr lang="en-US" sz="800" b="1">
                  <a:latin typeface="Arial" charset="0"/>
                  <a:cs typeface="+mn-cs"/>
                </a:rPr>
                <a:t>Leví</a:t>
              </a:r>
            </a:p>
            <a:p>
              <a:pPr algn="ctr">
                <a:lnSpc>
                  <a:spcPct val="50000"/>
                </a:lnSpc>
                <a:spcBef>
                  <a:spcPct val="50000"/>
                </a:spcBef>
                <a:defRPr/>
              </a:pPr>
              <a:r>
                <a:rPr lang="en-US" sz="800" b="1">
                  <a:latin typeface="Arial" charset="0"/>
                  <a:cs typeface="+mn-cs"/>
                </a:rPr>
                <a:t>Matat</a:t>
              </a:r>
            </a:p>
            <a:p>
              <a:pPr algn="ctr">
                <a:lnSpc>
                  <a:spcPct val="50000"/>
                </a:lnSpc>
                <a:spcBef>
                  <a:spcPct val="50000"/>
                </a:spcBef>
                <a:defRPr/>
              </a:pPr>
              <a:r>
                <a:rPr lang="en-US" sz="800" b="1">
                  <a:latin typeface="Arial" charset="0"/>
                  <a:cs typeface="+mn-cs"/>
                </a:rPr>
                <a:t>Elí</a:t>
              </a:r>
            </a:p>
            <a:p>
              <a:pPr algn="ctr">
                <a:lnSpc>
                  <a:spcPct val="50000"/>
                </a:lnSpc>
                <a:spcBef>
                  <a:spcPct val="50000"/>
                </a:spcBef>
                <a:defRPr/>
              </a:pPr>
              <a:r>
                <a:rPr lang="en-US" sz="800" b="1">
                  <a:latin typeface="Arial" charset="0"/>
                  <a:cs typeface="+mn-cs"/>
                </a:rPr>
                <a:t>José (Yerno</a:t>
              </a:r>
            </a:p>
            <a:p>
              <a:pPr algn="ctr">
                <a:lnSpc>
                  <a:spcPct val="50000"/>
                </a:lnSpc>
                <a:spcBef>
                  <a:spcPct val="50000"/>
                </a:spcBef>
                <a:defRPr/>
              </a:pPr>
              <a:r>
                <a:rPr lang="en-US" sz="1400" b="1" i="1" u="sng">
                  <a:latin typeface="Arial" charset="0"/>
                  <a:cs typeface="+mn-cs"/>
                </a:rPr>
                <a:t>María</a:t>
              </a:r>
              <a:endParaRPr lang="en-US" sz="800" b="1">
                <a:latin typeface="Arial" charset="0"/>
                <a:cs typeface="+mn-cs"/>
              </a:endParaRPr>
            </a:p>
            <a:p>
              <a:pPr algn="ctr">
                <a:lnSpc>
                  <a:spcPct val="50000"/>
                </a:lnSpc>
                <a:spcBef>
                  <a:spcPct val="50000"/>
                </a:spcBef>
                <a:defRPr/>
              </a:pPr>
              <a:endParaRPr lang="en-US" sz="800" b="1" u="sng">
                <a:latin typeface="Arial" charset="0"/>
                <a:cs typeface="+mn-cs"/>
              </a:endParaRPr>
            </a:p>
          </p:txBody>
        </p:sp>
        <p:sp>
          <p:nvSpPr>
            <p:cNvPr id="272439" name="Text Box 55"/>
            <p:cNvSpPr txBox="1">
              <a:spLocks noChangeArrowheads="1"/>
            </p:cNvSpPr>
            <p:nvPr/>
          </p:nvSpPr>
          <p:spPr bwMode="auto">
            <a:xfrm>
              <a:off x="1000" y="4934"/>
              <a:ext cx="42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800" b="1">
                  <a:latin typeface="Arial" charset="0"/>
                  <a:cs typeface="+mn-cs"/>
                </a:rPr>
                <a:t>)</a:t>
              </a:r>
            </a:p>
          </p:txBody>
        </p:sp>
      </p:grpSp>
      <p:sp>
        <p:nvSpPr>
          <p:cNvPr id="272440" name="Rectangle 56"/>
          <p:cNvSpPr>
            <a:spLocks noChangeArrowheads="1"/>
          </p:cNvSpPr>
          <p:nvPr/>
        </p:nvSpPr>
        <p:spPr bwMode="auto">
          <a:xfrm>
            <a:off x="4568825" y="7231063"/>
            <a:ext cx="1049338" cy="62706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41"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42"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43"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44"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2445" name="Rectangle 61"/>
          <p:cNvSpPr>
            <a:spLocks noChangeArrowheads="1"/>
          </p:cNvSpPr>
          <p:nvPr/>
        </p:nvSpPr>
        <p:spPr bwMode="auto">
          <a:xfrm>
            <a:off x="668338" y="2797175"/>
            <a:ext cx="23987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1800" b="1">
                <a:solidFill>
                  <a:srgbClr val="E32434"/>
                </a:solidFill>
                <a:latin typeface="Arial" charset="0"/>
                <a:cs typeface="+mn-cs"/>
              </a:rPr>
              <a:t>sangre</a:t>
            </a:r>
          </a:p>
        </p:txBody>
      </p:sp>
      <p:sp>
        <p:nvSpPr>
          <p:cNvPr id="272446" name="Rectangle 62"/>
          <p:cNvSpPr>
            <a:spLocks noChangeArrowheads="1"/>
          </p:cNvSpPr>
          <p:nvPr/>
        </p:nvSpPr>
        <p:spPr bwMode="auto">
          <a:xfrm>
            <a:off x="4878388" y="2903538"/>
            <a:ext cx="239871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1800" b="1">
                <a:solidFill>
                  <a:srgbClr val="E32434"/>
                </a:solidFill>
                <a:latin typeface="Arial" charset="0"/>
                <a:cs typeface="+mn-cs"/>
              </a:rPr>
              <a:t>real</a:t>
            </a:r>
          </a:p>
        </p:txBody>
      </p:sp>
      <p:sp>
        <p:nvSpPr>
          <p:cNvPr id="272447" name="Rectangle 63"/>
          <p:cNvSpPr>
            <a:spLocks noChangeArrowheads="1"/>
          </p:cNvSpPr>
          <p:nvPr/>
        </p:nvSpPr>
        <p:spPr bwMode="auto">
          <a:xfrm>
            <a:off x="4678363" y="3135313"/>
            <a:ext cx="239871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n-US" sz="1800" b="1">
                <a:solidFill>
                  <a:srgbClr val="E32434"/>
                </a:solidFill>
                <a:latin typeface="Arial" charset="0"/>
                <a:cs typeface="+mn-cs"/>
              </a:rPr>
              <a:t>legal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6607175" y="71438"/>
            <a:ext cx="935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17</a:t>
            </a:r>
          </a:p>
        </p:txBody>
      </p:sp>
      <p:sp>
        <p:nvSpPr>
          <p:cNvPr id="273411" name="Text Box 3"/>
          <p:cNvSpPr txBox="1">
            <a:spLocks noChangeArrowheads="1"/>
          </p:cNvSpPr>
          <p:nvPr/>
        </p:nvSpPr>
        <p:spPr bwMode="auto">
          <a:xfrm>
            <a:off x="587375" y="1106488"/>
            <a:ext cx="6418263" cy="701675"/>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2000" b="1" i="1">
                <a:latin typeface="Arial" charset="0"/>
                <a:cs typeface="+mn-cs"/>
              </a:rPr>
              <a:t>Considere las probabilidades increíbles del nacimiento y la vida de Jesucristo*</a:t>
            </a:r>
          </a:p>
        </p:txBody>
      </p:sp>
      <p:sp>
        <p:nvSpPr>
          <p:cNvPr id="273412" name="Text Box 4"/>
          <p:cNvSpPr txBox="1">
            <a:spLocks noChangeArrowheads="1"/>
          </p:cNvSpPr>
          <p:nvPr/>
        </p:nvSpPr>
        <p:spPr bwMode="auto">
          <a:xfrm>
            <a:off x="73025" y="6775450"/>
            <a:ext cx="2305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i="1" u="sng">
                <a:latin typeface="Helvetica" charset="0"/>
                <a:cs typeface="+mn-cs"/>
              </a:rPr>
              <a:t>La línea de sangre</a:t>
            </a:r>
          </a:p>
        </p:txBody>
      </p:sp>
      <p:sp>
        <p:nvSpPr>
          <p:cNvPr id="273413" name="Text Box 5"/>
          <p:cNvSpPr txBox="1">
            <a:spLocks noChangeArrowheads="1"/>
          </p:cNvSpPr>
          <p:nvPr/>
        </p:nvSpPr>
        <p:spPr bwMode="auto">
          <a:xfrm>
            <a:off x="5064125" y="6775450"/>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i="1" u="sng">
                <a:latin typeface="Helvetica" charset="0"/>
                <a:cs typeface="+mn-cs"/>
              </a:rPr>
              <a:t>La línea legal</a:t>
            </a:r>
          </a:p>
        </p:txBody>
      </p:sp>
      <p:sp>
        <p:nvSpPr>
          <p:cNvPr id="273414" name="Text Box 6"/>
          <p:cNvSpPr txBox="1">
            <a:spLocks noChangeArrowheads="1"/>
          </p:cNvSpPr>
          <p:nvPr/>
        </p:nvSpPr>
        <p:spPr bwMode="auto">
          <a:xfrm>
            <a:off x="2046288" y="6815138"/>
            <a:ext cx="3449637"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a:latin typeface="Arial" charset="0"/>
                <a:cs typeface="+mn-cs"/>
              </a:rPr>
              <a:t>Jesús</a:t>
            </a:r>
            <a:endParaRPr lang="es-ES" sz="1400" b="1">
              <a:latin typeface="Arial" charset="0"/>
              <a:cs typeface="+mn-cs"/>
            </a:endParaRPr>
          </a:p>
          <a:p>
            <a:pPr algn="ctr">
              <a:spcBef>
                <a:spcPct val="50000"/>
              </a:spcBef>
              <a:defRPr/>
            </a:pPr>
            <a:r>
              <a:rPr lang="es-ES" sz="1400" b="1">
                <a:latin typeface="Arial" charset="0"/>
                <a:cs typeface="+mn-cs"/>
              </a:rPr>
              <a:t>El Cristo (CHRISTOS: “Ungido”) </a:t>
            </a:r>
          </a:p>
          <a:p>
            <a:pPr algn="ctr">
              <a:spcBef>
                <a:spcPct val="50000"/>
              </a:spcBef>
              <a:defRPr/>
            </a:pPr>
            <a:r>
              <a:rPr lang="es-ES" sz="1400" b="1">
                <a:latin typeface="Arial" charset="0"/>
                <a:cs typeface="+mn-cs"/>
              </a:rPr>
              <a:t>El hijo de Dios</a:t>
            </a:r>
          </a:p>
        </p:txBody>
      </p:sp>
      <p:sp>
        <p:nvSpPr>
          <p:cNvPr id="273415" name="Text Box 7"/>
          <p:cNvSpPr txBox="1">
            <a:spLocks noChangeArrowheads="1"/>
          </p:cNvSpPr>
          <p:nvPr/>
        </p:nvSpPr>
        <p:spPr bwMode="auto">
          <a:xfrm>
            <a:off x="1655763" y="831850"/>
            <a:ext cx="5888037" cy="230188"/>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lnSpc>
                <a:spcPct val="50000"/>
              </a:lnSpc>
              <a:spcBef>
                <a:spcPct val="50000"/>
              </a:spcBef>
              <a:defRPr/>
            </a:pPr>
            <a:r>
              <a:rPr lang="es-ES" sz="1800" b="1" i="1">
                <a:latin typeface="Arial" charset="0"/>
                <a:cs typeface="+mn-cs"/>
              </a:rPr>
              <a:t>¿Simplemente un nacimiento por accidente?</a:t>
            </a:r>
          </a:p>
        </p:txBody>
      </p:sp>
      <p:sp>
        <p:nvSpPr>
          <p:cNvPr id="273416" name="Text Box 8"/>
          <p:cNvSpPr txBox="1">
            <a:spLocks noChangeArrowheads="1"/>
          </p:cNvSpPr>
          <p:nvPr/>
        </p:nvSpPr>
        <p:spPr bwMode="auto">
          <a:xfrm>
            <a:off x="561975" y="1652588"/>
            <a:ext cx="636587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Comic Sans MS" charset="0"/>
                <a:cs typeface="+mn-cs"/>
              </a:rPr>
              <a:t>En el Antiguo Testamento: Más de 300  referencias  a un Mesías que vendría se cumplieron en la vida y la crucifixión de Jesucristo. Dicho esto…</a:t>
            </a:r>
          </a:p>
          <a:p>
            <a:pPr algn="ctr">
              <a:spcBef>
                <a:spcPct val="50000"/>
              </a:spcBef>
              <a:defRPr/>
            </a:pPr>
            <a:endParaRPr lang="es-ES" sz="2400" b="1" baseline="-25000">
              <a:latin typeface="Comic Sans MS" charset="0"/>
              <a:cs typeface="+mn-cs"/>
            </a:endParaRPr>
          </a:p>
        </p:txBody>
      </p:sp>
      <p:sp>
        <p:nvSpPr>
          <p:cNvPr id="273417" name="Text Box 9"/>
          <p:cNvSpPr txBox="1">
            <a:spLocks noChangeArrowheads="1"/>
          </p:cNvSpPr>
          <p:nvPr/>
        </p:nvSpPr>
        <p:spPr bwMode="auto">
          <a:xfrm>
            <a:off x="690563" y="2470150"/>
            <a:ext cx="59150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Comic Sans MS" charset="0"/>
                <a:cs typeface="+mn-cs"/>
              </a:rPr>
              <a:t>¿Cuáles son las probabilidades de que solo  8 predicciones se cumplan en la vida de cualquier persona entre aquel momento y ahora?</a:t>
            </a:r>
          </a:p>
        </p:txBody>
      </p:sp>
      <p:sp>
        <p:nvSpPr>
          <p:cNvPr id="273418" name="Text Box 10"/>
          <p:cNvSpPr txBox="1">
            <a:spLocks noChangeArrowheads="1"/>
          </p:cNvSpPr>
          <p:nvPr/>
        </p:nvSpPr>
        <p:spPr bwMode="auto">
          <a:xfrm>
            <a:off x="889000" y="3328988"/>
            <a:ext cx="5915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i="1" baseline="-25000">
                <a:latin typeface="Comic Sans MS" charset="0"/>
                <a:cs typeface="+mn-cs"/>
              </a:rPr>
              <a:t>Respuesta: Una probabilidad en 100 cuatrillones (10</a:t>
            </a:r>
            <a:r>
              <a:rPr lang="es-ES" sz="2400" b="1" i="1" baseline="30000">
                <a:latin typeface="Comic Sans MS" charset="0"/>
                <a:cs typeface="+mn-cs"/>
              </a:rPr>
              <a:t> 17</a:t>
            </a:r>
            <a:r>
              <a:rPr lang="es-ES" sz="2400" b="1" i="1" baseline="-25000">
                <a:latin typeface="Comic Sans MS" charset="0"/>
                <a:cs typeface="+mn-cs"/>
              </a:rPr>
              <a:t>)</a:t>
            </a:r>
          </a:p>
        </p:txBody>
      </p:sp>
      <p:sp>
        <p:nvSpPr>
          <p:cNvPr id="273419" name="Text Box 11"/>
          <p:cNvSpPr txBox="1">
            <a:spLocks noChangeArrowheads="1"/>
          </p:cNvSpPr>
          <p:nvPr/>
        </p:nvSpPr>
        <p:spPr bwMode="auto">
          <a:xfrm>
            <a:off x="852488" y="3421063"/>
            <a:ext cx="5915025"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50000"/>
              </a:lnSpc>
              <a:spcBef>
                <a:spcPct val="50000"/>
              </a:spcBef>
              <a:defRPr/>
            </a:pPr>
            <a:r>
              <a:rPr lang="es-ES" sz="3200" b="1" baseline="-25000">
                <a:latin typeface="Comic Sans MS" charset="0"/>
                <a:cs typeface="+mn-cs"/>
              </a:rPr>
              <a:t>1:100,000,000,000,000,000</a:t>
            </a:r>
            <a:endParaRPr lang="es-ES" sz="3200" baseline="-25000">
              <a:latin typeface="Comic Sans MS" charset="0"/>
              <a:cs typeface="+mn-cs"/>
            </a:endParaRPr>
          </a:p>
        </p:txBody>
      </p:sp>
      <p:sp>
        <p:nvSpPr>
          <p:cNvPr id="273420" name="Text Box 12"/>
          <p:cNvSpPr txBox="1">
            <a:spLocks noChangeArrowheads="1"/>
          </p:cNvSpPr>
          <p:nvPr/>
        </p:nvSpPr>
        <p:spPr bwMode="auto">
          <a:xfrm>
            <a:off x="817563" y="4184650"/>
            <a:ext cx="5915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aseline="-25000">
                <a:latin typeface="Comic Sans MS" charset="0"/>
                <a:cs typeface="+mn-cs"/>
              </a:rPr>
              <a:t>Entonces… Con solo 48 (de las  300) predicciones cumplidas en la vida de cualquier persona entre aquel momento y ahora:</a:t>
            </a:r>
          </a:p>
        </p:txBody>
      </p:sp>
      <p:sp>
        <p:nvSpPr>
          <p:cNvPr id="273421" name="Text Box 13"/>
          <p:cNvSpPr txBox="1">
            <a:spLocks noChangeArrowheads="1"/>
          </p:cNvSpPr>
          <p:nvPr/>
        </p:nvSpPr>
        <p:spPr bwMode="auto">
          <a:xfrm>
            <a:off x="889000" y="4875213"/>
            <a:ext cx="59150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Comic Sans MS" charset="0"/>
                <a:cs typeface="+mn-cs"/>
              </a:rPr>
              <a:t>Respuesta: una probabilidad en 10</a:t>
            </a:r>
            <a:r>
              <a:rPr lang="es-ES" sz="2400" b="1" baseline="30000">
                <a:latin typeface="Comic Sans MS" charset="0"/>
                <a:cs typeface="+mn-cs"/>
              </a:rPr>
              <a:t>157</a:t>
            </a:r>
          </a:p>
          <a:p>
            <a:pPr algn="ctr">
              <a:spcBef>
                <a:spcPct val="50000"/>
              </a:spcBef>
              <a:defRPr/>
            </a:pPr>
            <a:endParaRPr lang="es-ES" sz="2400" b="1" baseline="-25000">
              <a:latin typeface="Comic Sans MS" charset="0"/>
              <a:cs typeface="+mn-cs"/>
            </a:endParaRPr>
          </a:p>
        </p:txBody>
      </p:sp>
      <p:sp>
        <p:nvSpPr>
          <p:cNvPr id="273422" name="AutoShape 14"/>
          <p:cNvSpPr>
            <a:spLocks noChangeArrowheads="1"/>
          </p:cNvSpPr>
          <p:nvPr/>
        </p:nvSpPr>
        <p:spPr bwMode="auto">
          <a:xfrm>
            <a:off x="2413000" y="6832600"/>
            <a:ext cx="622300" cy="420688"/>
          </a:xfrm>
          <a:prstGeom prst="rightArrow">
            <a:avLst>
              <a:gd name="adj1" fmla="val 50000"/>
              <a:gd name="adj2" fmla="val 3698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3423" name="AutoShape 15"/>
          <p:cNvSpPr>
            <a:spLocks noChangeArrowheads="1"/>
          </p:cNvSpPr>
          <p:nvPr/>
        </p:nvSpPr>
        <p:spPr bwMode="auto">
          <a:xfrm rot="-10800000">
            <a:off x="4483100" y="6845300"/>
            <a:ext cx="622300" cy="420688"/>
          </a:xfrm>
          <a:prstGeom prst="rightArrow">
            <a:avLst>
              <a:gd name="adj1" fmla="val 50000"/>
              <a:gd name="adj2" fmla="val 3698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3424" name="Line 16"/>
          <p:cNvSpPr>
            <a:spLocks noChangeShapeType="1"/>
          </p:cNvSpPr>
          <p:nvPr/>
        </p:nvSpPr>
        <p:spPr bwMode="auto">
          <a:xfrm>
            <a:off x="708025" y="4148138"/>
            <a:ext cx="61880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3425" name="Text Box 17"/>
          <p:cNvSpPr txBox="1">
            <a:spLocks noChangeArrowheads="1"/>
          </p:cNvSpPr>
          <p:nvPr/>
        </p:nvSpPr>
        <p:spPr bwMode="auto">
          <a:xfrm>
            <a:off x="939800" y="8267700"/>
            <a:ext cx="596265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0000"/>
              </a:lnSpc>
              <a:spcBef>
                <a:spcPct val="50000"/>
              </a:spcBef>
              <a:defRPr/>
            </a:pPr>
            <a:r>
              <a:rPr lang="es-ES" sz="2000" baseline="-25000">
                <a:latin typeface="Comic Sans MS" charset="0"/>
                <a:cs typeface="+mn-cs"/>
              </a:rPr>
              <a:t>*Tomado de :  Josh MacDowell, </a:t>
            </a:r>
            <a:r>
              <a:rPr lang="es-ES" sz="2000" i="1" baseline="-25000">
                <a:latin typeface="Comic Sans MS" charset="0"/>
                <a:cs typeface="+mn-cs"/>
              </a:rPr>
              <a:t>Evidencia que exige un veredicto, </a:t>
            </a:r>
            <a:r>
              <a:rPr lang="es-ES" sz="2000" baseline="-25000">
                <a:latin typeface="Comic Sans MS" charset="0"/>
                <a:cs typeface="+mn-cs"/>
              </a:rPr>
              <a:t>1972,</a:t>
            </a:r>
          </a:p>
          <a:p>
            <a:pPr>
              <a:lnSpc>
                <a:spcPct val="50000"/>
              </a:lnSpc>
              <a:spcBef>
                <a:spcPct val="50000"/>
              </a:spcBef>
              <a:defRPr/>
            </a:pPr>
            <a:r>
              <a:rPr lang="es-ES" sz="2000" baseline="-25000">
                <a:latin typeface="Comic Sans MS" charset="0"/>
                <a:cs typeface="+mn-cs"/>
              </a:rPr>
              <a:t>               page 175;</a:t>
            </a:r>
            <a:r>
              <a:rPr lang="es-ES" sz="2000" i="1" baseline="-25000">
                <a:latin typeface="Comic Sans MS" charset="0"/>
                <a:cs typeface="+mn-cs"/>
              </a:rPr>
              <a:t> </a:t>
            </a:r>
            <a:r>
              <a:rPr lang="es-ES" sz="2000" baseline="-25000">
                <a:latin typeface="Comic Sans MS" charset="0"/>
                <a:cs typeface="+mn-cs"/>
              </a:rPr>
              <a:t>Peter Stoner,</a:t>
            </a:r>
            <a:r>
              <a:rPr lang="es-ES" sz="2000" i="1" baseline="-25000">
                <a:latin typeface="Comic Sans MS" charset="0"/>
                <a:cs typeface="+mn-cs"/>
              </a:rPr>
              <a:t> Science Speaks, </a:t>
            </a:r>
            <a:r>
              <a:rPr lang="es-ES" sz="2000" baseline="-25000">
                <a:latin typeface="Comic Sans MS" charset="0"/>
                <a:cs typeface="+mn-cs"/>
              </a:rPr>
              <a:t>Moody Press, 1963</a:t>
            </a:r>
            <a:r>
              <a:rPr lang="es-ES" sz="1800" baseline="-25000">
                <a:latin typeface="Comic Sans MS" charset="0"/>
                <a:cs typeface="+mn-cs"/>
              </a:rPr>
              <a:t>.</a:t>
            </a:r>
          </a:p>
          <a:p>
            <a:pPr>
              <a:lnSpc>
                <a:spcPct val="50000"/>
              </a:lnSpc>
              <a:spcBef>
                <a:spcPct val="50000"/>
              </a:spcBef>
              <a:defRPr/>
            </a:pPr>
            <a:r>
              <a:rPr lang="es-ES" sz="2000" baseline="-25000">
                <a:latin typeface="Comic Sans MS" charset="0"/>
                <a:cs typeface="+mn-cs"/>
              </a:rPr>
              <a:t>,             </a:t>
            </a:r>
          </a:p>
        </p:txBody>
      </p:sp>
      <p:grpSp>
        <p:nvGrpSpPr>
          <p:cNvPr id="25617" name="Group 18"/>
          <p:cNvGrpSpPr>
            <a:grpSpLocks/>
          </p:cNvGrpSpPr>
          <p:nvPr/>
        </p:nvGrpSpPr>
        <p:grpSpPr bwMode="auto">
          <a:xfrm>
            <a:off x="350838" y="5332413"/>
            <a:ext cx="6888162" cy="1322387"/>
            <a:chOff x="413" y="3319"/>
            <a:chExt cx="4078" cy="833"/>
          </a:xfrm>
        </p:grpSpPr>
        <p:sp>
          <p:nvSpPr>
            <p:cNvPr id="273427" name="Text Box 19"/>
            <p:cNvSpPr txBox="1">
              <a:spLocks noChangeArrowheads="1"/>
            </p:cNvSpPr>
            <p:nvPr/>
          </p:nvSpPr>
          <p:spPr bwMode="auto">
            <a:xfrm>
              <a:off x="413" y="3319"/>
              <a:ext cx="4078"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Comic Sans MS" charset="0"/>
                  <a:cs typeface="+mn-cs"/>
                </a:rPr>
                <a:t>1:10,000,000,000,000,000,000,000,000,000,000,000,000,000, 000,000,000,000,000,000,000,000,000,000,000,000,000,000, 000,000,000,000,000,000,000,000,000,000,000,000,000,000, 000, 000,000,000,000,000,000,000,000,000,000</a:t>
              </a:r>
              <a:endParaRPr lang="es-ES" sz="2400" baseline="-25000">
                <a:latin typeface="Comic Sans MS" charset="0"/>
                <a:cs typeface="+mn-cs"/>
              </a:endParaRPr>
            </a:p>
          </p:txBody>
        </p:sp>
        <p:sp>
          <p:nvSpPr>
            <p:cNvPr id="273428" name="Rectangle 20"/>
            <p:cNvSpPr>
              <a:spLocks noChangeArrowheads="1"/>
            </p:cNvSpPr>
            <p:nvPr/>
          </p:nvSpPr>
          <p:spPr bwMode="auto">
            <a:xfrm>
              <a:off x="456" y="3360"/>
              <a:ext cx="3968" cy="79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6580188" y="87313"/>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18</a:t>
            </a:r>
          </a:p>
        </p:txBody>
      </p:sp>
      <p:sp>
        <p:nvSpPr>
          <p:cNvPr id="274435" name="Text Box 3"/>
          <p:cNvSpPr txBox="1">
            <a:spLocks noChangeArrowheads="1"/>
          </p:cNvSpPr>
          <p:nvPr/>
        </p:nvSpPr>
        <p:spPr bwMode="auto">
          <a:xfrm>
            <a:off x="1174750" y="969963"/>
            <a:ext cx="6369050" cy="6413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3600" b="1" i="1">
                <a:latin typeface="Comic Sans MS" charset="0"/>
                <a:cs typeface="+mn-cs"/>
              </a:rPr>
              <a:t>La Biblia “abierta”</a:t>
            </a:r>
          </a:p>
        </p:txBody>
      </p:sp>
      <p:sp>
        <p:nvSpPr>
          <p:cNvPr id="274436" name="Rectangle 4"/>
          <p:cNvSpPr>
            <a:spLocks noChangeArrowheads="1"/>
          </p:cNvSpPr>
          <p:nvPr/>
        </p:nvSpPr>
        <p:spPr bwMode="auto">
          <a:xfrm>
            <a:off x="2478088" y="6192838"/>
            <a:ext cx="2608262" cy="382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7443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74438" name="Rectangle 6"/>
          <p:cNvSpPr>
            <a:spLocks noChangeArrowheads="1"/>
          </p:cNvSpPr>
          <p:nvPr/>
        </p:nvSpPr>
        <p:spPr bwMode="auto">
          <a:xfrm>
            <a:off x="3665538" y="5640388"/>
            <a:ext cx="1830387" cy="612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39" name="Rectangle 7"/>
          <p:cNvSpPr>
            <a:spLocks noChangeArrowheads="1"/>
          </p:cNvSpPr>
          <p:nvPr/>
        </p:nvSpPr>
        <p:spPr bwMode="auto">
          <a:xfrm>
            <a:off x="4016375" y="2268538"/>
            <a:ext cx="290513" cy="4381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0" name="Oval 8"/>
          <p:cNvSpPr>
            <a:spLocks noChangeArrowheads="1"/>
          </p:cNvSpPr>
          <p:nvPr/>
        </p:nvSpPr>
        <p:spPr bwMode="auto">
          <a:xfrm>
            <a:off x="4114800" y="2457450"/>
            <a:ext cx="303213" cy="454025"/>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1" name="Rectangle 9"/>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2" name="Rectangle 10"/>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3" name="Line 11"/>
          <p:cNvSpPr>
            <a:spLocks noChangeShapeType="1"/>
          </p:cNvSpPr>
          <p:nvPr/>
        </p:nvSpPr>
        <p:spPr bwMode="auto">
          <a:xfrm>
            <a:off x="989013" y="2570163"/>
            <a:ext cx="15605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4" name="Line 12"/>
          <p:cNvSpPr>
            <a:spLocks noChangeShapeType="1"/>
          </p:cNvSpPr>
          <p:nvPr/>
        </p:nvSpPr>
        <p:spPr bwMode="auto">
          <a:xfrm>
            <a:off x="2895600" y="23383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5" name="Line 13"/>
          <p:cNvSpPr>
            <a:spLocks noChangeShapeType="1"/>
          </p:cNvSpPr>
          <p:nvPr/>
        </p:nvSpPr>
        <p:spPr bwMode="auto">
          <a:xfrm>
            <a:off x="2870200" y="293211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6" name="Rectangle 14"/>
          <p:cNvSpPr>
            <a:spLocks noChangeArrowheads="1"/>
          </p:cNvSpPr>
          <p:nvPr/>
        </p:nvSpPr>
        <p:spPr bwMode="auto">
          <a:xfrm>
            <a:off x="3109913" y="2432050"/>
            <a:ext cx="12874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200" b="1">
                <a:latin typeface="Times" charset="0"/>
                <a:cs typeface="+mn-cs"/>
              </a:rPr>
              <a:t>Un tema:</a:t>
            </a:r>
          </a:p>
        </p:txBody>
      </p:sp>
      <p:sp>
        <p:nvSpPr>
          <p:cNvPr id="274447" name="Line 15"/>
          <p:cNvSpPr>
            <a:spLocks noChangeShapeType="1"/>
          </p:cNvSpPr>
          <p:nvPr/>
        </p:nvSpPr>
        <p:spPr bwMode="auto">
          <a:xfrm>
            <a:off x="5545138" y="2598738"/>
            <a:ext cx="13906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8" name="Line 16"/>
          <p:cNvSpPr>
            <a:spLocks noChangeShapeType="1"/>
          </p:cNvSpPr>
          <p:nvPr/>
        </p:nvSpPr>
        <p:spPr bwMode="auto">
          <a:xfrm>
            <a:off x="890588" y="3227388"/>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49" name="Line 17"/>
          <p:cNvSpPr>
            <a:spLocks noChangeShapeType="1"/>
          </p:cNvSpPr>
          <p:nvPr/>
        </p:nvSpPr>
        <p:spPr bwMode="auto">
          <a:xfrm>
            <a:off x="5651500" y="319087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0" name="Line 18"/>
          <p:cNvSpPr>
            <a:spLocks noChangeShapeType="1"/>
          </p:cNvSpPr>
          <p:nvPr/>
        </p:nvSpPr>
        <p:spPr bwMode="auto">
          <a:xfrm>
            <a:off x="628650" y="362902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1" name="Line 19"/>
          <p:cNvSpPr>
            <a:spLocks noChangeShapeType="1"/>
          </p:cNvSpPr>
          <p:nvPr/>
        </p:nvSpPr>
        <p:spPr bwMode="auto">
          <a:xfrm>
            <a:off x="5748338" y="359410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2" name="Line 20"/>
          <p:cNvSpPr>
            <a:spLocks noChangeShapeType="1"/>
          </p:cNvSpPr>
          <p:nvPr/>
        </p:nvSpPr>
        <p:spPr bwMode="auto">
          <a:xfrm>
            <a:off x="525463" y="421322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3" name="Line 21"/>
          <p:cNvSpPr>
            <a:spLocks noChangeShapeType="1"/>
          </p:cNvSpPr>
          <p:nvPr/>
        </p:nvSpPr>
        <p:spPr bwMode="auto">
          <a:xfrm>
            <a:off x="5864225" y="417036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4" name="Line 22"/>
          <p:cNvSpPr>
            <a:spLocks noChangeShapeType="1"/>
          </p:cNvSpPr>
          <p:nvPr/>
        </p:nvSpPr>
        <p:spPr bwMode="auto">
          <a:xfrm>
            <a:off x="968375" y="5803900"/>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5" name="Line 23"/>
          <p:cNvSpPr>
            <a:spLocks noChangeShapeType="1"/>
          </p:cNvSpPr>
          <p:nvPr/>
        </p:nvSpPr>
        <p:spPr bwMode="auto">
          <a:xfrm>
            <a:off x="5786438" y="5884863"/>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6" name="Line 24"/>
          <p:cNvSpPr>
            <a:spLocks noChangeShapeType="1"/>
          </p:cNvSpPr>
          <p:nvPr/>
        </p:nvSpPr>
        <p:spPr bwMode="auto">
          <a:xfrm>
            <a:off x="2049463" y="6259513"/>
            <a:ext cx="1231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57" name="Rectangle 25"/>
          <p:cNvSpPr>
            <a:spLocks noChangeArrowheads="1"/>
          </p:cNvSpPr>
          <p:nvPr/>
        </p:nvSpPr>
        <p:spPr bwMode="auto">
          <a:xfrm>
            <a:off x="336550" y="2378075"/>
            <a:ext cx="7810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D(AT)</a:t>
            </a:r>
          </a:p>
        </p:txBody>
      </p:sp>
      <p:sp>
        <p:nvSpPr>
          <p:cNvPr id="274458" name="Rectangle 26"/>
          <p:cNvSpPr>
            <a:spLocks noChangeArrowheads="1"/>
          </p:cNvSpPr>
          <p:nvPr/>
        </p:nvSpPr>
        <p:spPr bwMode="auto">
          <a:xfrm>
            <a:off x="4865688" y="2382838"/>
            <a:ext cx="762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D(NT)</a:t>
            </a:r>
          </a:p>
        </p:txBody>
      </p:sp>
      <p:sp>
        <p:nvSpPr>
          <p:cNvPr id="274459" name="Rectangle 27"/>
          <p:cNvSpPr>
            <a:spLocks noChangeArrowheads="1"/>
          </p:cNvSpPr>
          <p:nvPr/>
        </p:nvSpPr>
        <p:spPr bwMode="auto">
          <a:xfrm>
            <a:off x="2663825" y="1793875"/>
            <a:ext cx="2190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A</a:t>
            </a:r>
          </a:p>
        </p:txBody>
      </p:sp>
      <p:sp>
        <p:nvSpPr>
          <p:cNvPr id="274460" name="Rectangle 28"/>
          <p:cNvSpPr>
            <a:spLocks noChangeArrowheads="1"/>
          </p:cNvSpPr>
          <p:nvPr/>
        </p:nvSpPr>
        <p:spPr bwMode="auto">
          <a:xfrm>
            <a:off x="2663825" y="2132013"/>
            <a:ext cx="2413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B</a:t>
            </a:r>
          </a:p>
        </p:txBody>
      </p:sp>
      <p:sp>
        <p:nvSpPr>
          <p:cNvPr id="274461" name="Rectangle 29"/>
          <p:cNvSpPr>
            <a:spLocks noChangeArrowheads="1"/>
          </p:cNvSpPr>
          <p:nvPr/>
        </p:nvSpPr>
        <p:spPr bwMode="auto">
          <a:xfrm>
            <a:off x="2660650" y="2409825"/>
            <a:ext cx="231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C</a:t>
            </a:r>
          </a:p>
        </p:txBody>
      </p:sp>
      <p:sp>
        <p:nvSpPr>
          <p:cNvPr id="274462" name="Rectangle 30"/>
          <p:cNvSpPr>
            <a:spLocks noChangeArrowheads="1"/>
          </p:cNvSpPr>
          <p:nvPr/>
        </p:nvSpPr>
        <p:spPr bwMode="auto">
          <a:xfrm>
            <a:off x="274638" y="2965450"/>
            <a:ext cx="860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E(AT)</a:t>
            </a:r>
          </a:p>
        </p:txBody>
      </p:sp>
      <p:sp>
        <p:nvSpPr>
          <p:cNvPr id="274463" name="Rectangle 31"/>
          <p:cNvSpPr>
            <a:spLocks noChangeArrowheads="1"/>
          </p:cNvSpPr>
          <p:nvPr/>
        </p:nvSpPr>
        <p:spPr bwMode="auto">
          <a:xfrm>
            <a:off x="5043488" y="2949575"/>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E(NT)</a:t>
            </a:r>
          </a:p>
        </p:txBody>
      </p:sp>
      <p:sp>
        <p:nvSpPr>
          <p:cNvPr id="274464" name="Rectangle 32"/>
          <p:cNvSpPr>
            <a:spLocks noChangeArrowheads="1"/>
          </p:cNvSpPr>
          <p:nvPr/>
        </p:nvSpPr>
        <p:spPr bwMode="auto">
          <a:xfrm>
            <a:off x="5135563" y="3348038"/>
            <a:ext cx="8810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F(NT)</a:t>
            </a:r>
          </a:p>
        </p:txBody>
      </p:sp>
      <p:sp>
        <p:nvSpPr>
          <p:cNvPr id="274465" name="Rectangle 33"/>
          <p:cNvSpPr>
            <a:spLocks noChangeArrowheads="1"/>
          </p:cNvSpPr>
          <p:nvPr/>
        </p:nvSpPr>
        <p:spPr bwMode="auto">
          <a:xfrm>
            <a:off x="5254625" y="3973513"/>
            <a:ext cx="8810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G(NT)</a:t>
            </a:r>
          </a:p>
        </p:txBody>
      </p:sp>
      <p:sp>
        <p:nvSpPr>
          <p:cNvPr id="274466" name="Rectangle 34"/>
          <p:cNvSpPr>
            <a:spLocks noChangeArrowheads="1"/>
          </p:cNvSpPr>
          <p:nvPr/>
        </p:nvSpPr>
        <p:spPr bwMode="auto">
          <a:xfrm>
            <a:off x="284163" y="3376613"/>
            <a:ext cx="8270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F(AT)</a:t>
            </a:r>
          </a:p>
        </p:txBody>
      </p:sp>
      <p:sp>
        <p:nvSpPr>
          <p:cNvPr id="274467" name="Rectangle 35"/>
          <p:cNvSpPr>
            <a:spLocks noChangeArrowheads="1"/>
          </p:cNvSpPr>
          <p:nvPr/>
        </p:nvSpPr>
        <p:spPr bwMode="auto">
          <a:xfrm>
            <a:off x="263525" y="3944938"/>
            <a:ext cx="795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G(AT)</a:t>
            </a:r>
          </a:p>
        </p:txBody>
      </p:sp>
      <p:sp>
        <p:nvSpPr>
          <p:cNvPr id="274468" name="Rectangle 36"/>
          <p:cNvSpPr>
            <a:spLocks noChangeArrowheads="1"/>
          </p:cNvSpPr>
          <p:nvPr/>
        </p:nvSpPr>
        <p:spPr bwMode="auto">
          <a:xfrm>
            <a:off x="315913" y="5599113"/>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H(AT)</a:t>
            </a:r>
          </a:p>
        </p:txBody>
      </p:sp>
      <p:sp>
        <p:nvSpPr>
          <p:cNvPr id="274469" name="Rectangle 37"/>
          <p:cNvSpPr>
            <a:spLocks noChangeArrowheads="1"/>
          </p:cNvSpPr>
          <p:nvPr/>
        </p:nvSpPr>
        <p:spPr bwMode="auto">
          <a:xfrm>
            <a:off x="5513388" y="5632450"/>
            <a:ext cx="912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H(NT)</a:t>
            </a:r>
          </a:p>
        </p:txBody>
      </p:sp>
      <p:sp>
        <p:nvSpPr>
          <p:cNvPr id="274470" name="Rectangle 38"/>
          <p:cNvSpPr>
            <a:spLocks noChangeArrowheads="1"/>
          </p:cNvSpPr>
          <p:nvPr/>
        </p:nvSpPr>
        <p:spPr bwMode="auto">
          <a:xfrm>
            <a:off x="1724025" y="5997575"/>
            <a:ext cx="946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I(AT)</a:t>
            </a:r>
          </a:p>
        </p:txBody>
      </p:sp>
      <p:sp>
        <p:nvSpPr>
          <p:cNvPr id="274471" name="Rectangle 39"/>
          <p:cNvSpPr>
            <a:spLocks noChangeArrowheads="1"/>
          </p:cNvSpPr>
          <p:nvPr/>
        </p:nvSpPr>
        <p:spPr bwMode="auto">
          <a:xfrm>
            <a:off x="3681413" y="5800725"/>
            <a:ext cx="2587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J</a:t>
            </a:r>
          </a:p>
        </p:txBody>
      </p:sp>
      <p:sp>
        <p:nvSpPr>
          <p:cNvPr id="274472" name="Line 40"/>
          <p:cNvSpPr>
            <a:spLocks noChangeShapeType="1"/>
          </p:cNvSpPr>
          <p:nvPr/>
        </p:nvSpPr>
        <p:spPr bwMode="auto">
          <a:xfrm>
            <a:off x="1866900" y="5260975"/>
            <a:ext cx="1117600" cy="492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3" name="Line 41"/>
          <p:cNvSpPr>
            <a:spLocks noChangeShapeType="1"/>
          </p:cNvSpPr>
          <p:nvPr/>
        </p:nvSpPr>
        <p:spPr bwMode="auto">
          <a:xfrm>
            <a:off x="2068513" y="4681538"/>
            <a:ext cx="1035050" cy="393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4" name="Line 42"/>
          <p:cNvSpPr>
            <a:spLocks noChangeShapeType="1"/>
          </p:cNvSpPr>
          <p:nvPr/>
        </p:nvSpPr>
        <p:spPr bwMode="auto">
          <a:xfrm>
            <a:off x="2530475" y="4124325"/>
            <a:ext cx="774700" cy="839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5" name="Line 43"/>
          <p:cNvSpPr>
            <a:spLocks noChangeShapeType="1"/>
          </p:cNvSpPr>
          <p:nvPr/>
        </p:nvSpPr>
        <p:spPr bwMode="auto">
          <a:xfrm>
            <a:off x="3300413" y="3856038"/>
            <a:ext cx="300037" cy="1163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6" name="Line 44"/>
          <p:cNvSpPr>
            <a:spLocks noChangeShapeType="1"/>
          </p:cNvSpPr>
          <p:nvPr/>
        </p:nvSpPr>
        <p:spPr bwMode="auto">
          <a:xfrm flipH="1">
            <a:off x="3976688" y="4100513"/>
            <a:ext cx="639762" cy="762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7" name="Line 45"/>
          <p:cNvSpPr>
            <a:spLocks noChangeShapeType="1"/>
          </p:cNvSpPr>
          <p:nvPr/>
        </p:nvSpPr>
        <p:spPr bwMode="auto">
          <a:xfrm flipH="1">
            <a:off x="4165600" y="4391025"/>
            <a:ext cx="865188" cy="5730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8" name="Line 46"/>
          <p:cNvSpPr>
            <a:spLocks noChangeShapeType="1"/>
          </p:cNvSpPr>
          <p:nvPr/>
        </p:nvSpPr>
        <p:spPr bwMode="auto">
          <a:xfrm flipV="1">
            <a:off x="4235450" y="4927600"/>
            <a:ext cx="1223963"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79" name="Line 47"/>
          <p:cNvSpPr>
            <a:spLocks noChangeShapeType="1"/>
          </p:cNvSpPr>
          <p:nvPr/>
        </p:nvSpPr>
        <p:spPr bwMode="auto">
          <a:xfrm flipV="1">
            <a:off x="4365625" y="5356225"/>
            <a:ext cx="1090613" cy="15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0" name="Freeform 48"/>
          <p:cNvSpPr>
            <a:spLocks/>
          </p:cNvSpPr>
          <p:nvPr/>
        </p:nvSpPr>
        <p:spPr bwMode="auto">
          <a:xfrm>
            <a:off x="1211263" y="5376863"/>
            <a:ext cx="117475" cy="101600"/>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481" name="Rectangle 49"/>
          <p:cNvSpPr>
            <a:spLocks noChangeArrowheads="1"/>
          </p:cNvSpPr>
          <p:nvPr/>
        </p:nvSpPr>
        <p:spPr bwMode="auto">
          <a:xfrm>
            <a:off x="1157288" y="3957638"/>
            <a:ext cx="2047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2" name="Rectangle 50"/>
          <p:cNvSpPr>
            <a:spLocks noChangeArrowheads="1"/>
          </p:cNvSpPr>
          <p:nvPr/>
        </p:nvSpPr>
        <p:spPr bwMode="auto">
          <a:xfrm>
            <a:off x="6997700" y="3757613"/>
            <a:ext cx="29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s-ES" sz="3200" b="1">
                <a:latin typeface="Times" charset="0"/>
                <a:cs typeface="+mn-cs"/>
              </a:rPr>
              <a:t>/</a:t>
            </a:r>
          </a:p>
        </p:txBody>
      </p:sp>
      <p:sp>
        <p:nvSpPr>
          <p:cNvPr id="274483" name="Rectangle 51"/>
          <p:cNvSpPr>
            <a:spLocks noChangeArrowheads="1"/>
          </p:cNvSpPr>
          <p:nvPr/>
        </p:nvSpPr>
        <p:spPr bwMode="auto">
          <a:xfrm>
            <a:off x="4235450" y="2493963"/>
            <a:ext cx="1651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4" name="Oval 52"/>
          <p:cNvSpPr>
            <a:spLocks noChangeArrowheads="1"/>
          </p:cNvSpPr>
          <p:nvPr/>
        </p:nvSpPr>
        <p:spPr bwMode="auto">
          <a:xfrm>
            <a:off x="338138" y="5237163"/>
            <a:ext cx="65087"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5" name="Oval 53"/>
          <p:cNvSpPr>
            <a:spLocks noChangeArrowheads="1"/>
          </p:cNvSpPr>
          <p:nvPr/>
        </p:nvSpPr>
        <p:spPr bwMode="auto">
          <a:xfrm>
            <a:off x="712788" y="5237163"/>
            <a:ext cx="66675"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6" name="Oval 54"/>
          <p:cNvSpPr>
            <a:spLocks noChangeArrowheads="1"/>
          </p:cNvSpPr>
          <p:nvPr/>
        </p:nvSpPr>
        <p:spPr bwMode="auto">
          <a:xfrm>
            <a:off x="1030288" y="5262563"/>
            <a:ext cx="39687" cy="1524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7" name="Oval 55"/>
          <p:cNvSpPr>
            <a:spLocks noChangeArrowheads="1"/>
          </p:cNvSpPr>
          <p:nvPr/>
        </p:nvSpPr>
        <p:spPr bwMode="auto">
          <a:xfrm>
            <a:off x="1341438" y="5316538"/>
            <a:ext cx="14287" cy="4445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8" name="Line 56"/>
          <p:cNvSpPr>
            <a:spLocks noChangeShapeType="1"/>
          </p:cNvSpPr>
          <p:nvPr/>
        </p:nvSpPr>
        <p:spPr bwMode="auto">
          <a:xfrm>
            <a:off x="379413" y="5232400"/>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89" name="Line 57"/>
          <p:cNvSpPr>
            <a:spLocks noChangeShapeType="1"/>
          </p:cNvSpPr>
          <p:nvPr/>
        </p:nvSpPr>
        <p:spPr bwMode="auto">
          <a:xfrm>
            <a:off x="373063" y="5445125"/>
            <a:ext cx="3698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0" name="Line 58"/>
          <p:cNvSpPr>
            <a:spLocks noChangeShapeType="1"/>
          </p:cNvSpPr>
          <p:nvPr/>
        </p:nvSpPr>
        <p:spPr bwMode="auto">
          <a:xfrm flipH="1">
            <a:off x="768350" y="5257800"/>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1" name="Line 59"/>
          <p:cNvSpPr>
            <a:spLocks noChangeShapeType="1"/>
          </p:cNvSpPr>
          <p:nvPr/>
        </p:nvSpPr>
        <p:spPr bwMode="auto">
          <a:xfrm flipH="1">
            <a:off x="768350" y="5419725"/>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2" name="Line 60"/>
          <p:cNvSpPr>
            <a:spLocks noChangeShapeType="1"/>
          </p:cNvSpPr>
          <p:nvPr/>
        </p:nvSpPr>
        <p:spPr bwMode="auto">
          <a:xfrm flipH="1">
            <a:off x="1074738" y="5311775"/>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3" name="Line 61"/>
          <p:cNvSpPr>
            <a:spLocks noChangeShapeType="1"/>
          </p:cNvSpPr>
          <p:nvPr/>
        </p:nvSpPr>
        <p:spPr bwMode="auto">
          <a:xfrm flipH="1">
            <a:off x="1074738" y="5365750"/>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4" name="Rectangle 62"/>
          <p:cNvSpPr>
            <a:spLocks noChangeArrowheads="1"/>
          </p:cNvSpPr>
          <p:nvPr/>
        </p:nvSpPr>
        <p:spPr bwMode="auto">
          <a:xfrm>
            <a:off x="379413" y="5233988"/>
            <a:ext cx="363537" cy="209550"/>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5" name="Rectangle 63"/>
          <p:cNvSpPr>
            <a:spLocks noChangeArrowheads="1"/>
          </p:cNvSpPr>
          <p:nvPr/>
        </p:nvSpPr>
        <p:spPr bwMode="auto">
          <a:xfrm>
            <a:off x="774700" y="5260975"/>
            <a:ext cx="277813" cy="15398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6" name="Rectangle 64"/>
          <p:cNvSpPr>
            <a:spLocks noChangeArrowheads="1"/>
          </p:cNvSpPr>
          <p:nvPr/>
        </p:nvSpPr>
        <p:spPr bwMode="auto">
          <a:xfrm>
            <a:off x="1074738" y="5310188"/>
            <a:ext cx="269875" cy="55562"/>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7" name="Oval 65"/>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8" name="Arc 66"/>
          <p:cNvSpPr>
            <a:spLocks/>
          </p:cNvSpPr>
          <p:nvPr/>
        </p:nvSpPr>
        <p:spPr bwMode="auto">
          <a:xfrm rot="11100000">
            <a:off x="1423988" y="5253038"/>
            <a:ext cx="142875" cy="82550"/>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499" name="Arc 67"/>
          <p:cNvSpPr>
            <a:spLocks/>
          </p:cNvSpPr>
          <p:nvPr/>
        </p:nvSpPr>
        <p:spPr bwMode="auto">
          <a:xfrm rot="21180000">
            <a:off x="1411288" y="5360988"/>
            <a:ext cx="146050" cy="71437"/>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0" name="Arc 68"/>
          <p:cNvSpPr>
            <a:spLocks/>
          </p:cNvSpPr>
          <p:nvPr/>
        </p:nvSpPr>
        <p:spPr bwMode="auto">
          <a:xfrm rot="10800000">
            <a:off x="1381125" y="5341938"/>
            <a:ext cx="28575" cy="71437"/>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1" name="Oval 69"/>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2" name="Arc 70"/>
          <p:cNvSpPr>
            <a:spLocks/>
          </p:cNvSpPr>
          <p:nvPr/>
        </p:nvSpPr>
        <p:spPr bwMode="auto">
          <a:xfrm>
            <a:off x="1385888" y="5272088"/>
            <a:ext cx="34925" cy="68262"/>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3" name="Oval 71"/>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6695" name="Group 72"/>
          <p:cNvGrpSpPr>
            <a:grpSpLocks/>
          </p:cNvGrpSpPr>
          <p:nvPr/>
        </p:nvGrpSpPr>
        <p:grpSpPr bwMode="auto">
          <a:xfrm>
            <a:off x="6013450" y="5238750"/>
            <a:ext cx="1157288" cy="204788"/>
            <a:chOff x="4652" y="3084"/>
            <a:chExt cx="954" cy="180"/>
          </a:xfrm>
        </p:grpSpPr>
        <p:sp>
          <p:nvSpPr>
            <p:cNvPr id="274505" name="Oval 73"/>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6" name="Oval 74"/>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7" name="Oval 75"/>
            <p:cNvSpPr>
              <a:spLocks noChangeArrowheads="1"/>
            </p:cNvSpPr>
            <p:nvPr/>
          </p:nvSpPr>
          <p:spPr bwMode="auto">
            <a:xfrm>
              <a:off x="5030" y="3111"/>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8" name="Oval 76"/>
            <p:cNvSpPr>
              <a:spLocks noChangeArrowheads="1"/>
            </p:cNvSpPr>
            <p:nvPr/>
          </p:nvSpPr>
          <p:spPr bwMode="auto">
            <a:xfrm>
              <a:off x="4805" y="3155"/>
              <a:ext cx="10" cy="36"/>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09" name="Line 77"/>
            <p:cNvSpPr>
              <a:spLocks noChangeShapeType="1"/>
            </p:cNvSpPr>
            <p:nvPr/>
          </p:nvSpPr>
          <p:spPr bwMode="auto">
            <a:xfrm flipH="1">
              <a:off x="5281" y="3264"/>
              <a:ext cx="2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0" name="Line 78"/>
            <p:cNvSpPr>
              <a:spLocks noChangeShapeType="1"/>
            </p:cNvSpPr>
            <p:nvPr/>
          </p:nvSpPr>
          <p:spPr bwMode="auto">
            <a:xfrm flipH="1">
              <a:off x="5283" y="3084"/>
              <a:ext cx="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1" name="Line 79"/>
            <p:cNvSpPr>
              <a:spLocks noChangeShapeType="1"/>
            </p:cNvSpPr>
            <p:nvPr/>
          </p:nvSpPr>
          <p:spPr bwMode="auto">
            <a:xfrm>
              <a:off x="5054" y="3242"/>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2" name="Line 80"/>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3" name="Line 81"/>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4" name="Line 82"/>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5" name="Rectangle 83"/>
            <p:cNvSpPr>
              <a:spLocks noChangeArrowheads="1"/>
            </p:cNvSpPr>
            <p:nvPr/>
          </p:nvSpPr>
          <p:spPr bwMode="auto">
            <a:xfrm>
              <a:off x="5285" y="3085"/>
              <a:ext cx="289" cy="17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6" name="Rectangle 84"/>
            <p:cNvSpPr>
              <a:spLocks noChangeArrowheads="1"/>
            </p:cNvSpPr>
            <p:nvPr/>
          </p:nvSpPr>
          <p:spPr bwMode="auto">
            <a:xfrm>
              <a:off x="5043" y="3111"/>
              <a:ext cx="219" cy="12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7" name="Rectangle 85"/>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8" name="Oval 86"/>
            <p:cNvSpPr>
              <a:spLocks noChangeArrowheads="1"/>
            </p:cNvSpPr>
            <p:nvPr/>
          </p:nvSpPr>
          <p:spPr bwMode="auto">
            <a:xfrm>
              <a:off x="5565" y="3101"/>
              <a:ext cx="34" cy="14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19" name="Arc 87"/>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0" name="Arc 88"/>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1" name="Arc 89"/>
            <p:cNvSpPr>
              <a:spLocks/>
            </p:cNvSpPr>
            <p:nvPr/>
          </p:nvSpPr>
          <p:spPr bwMode="auto">
            <a:xfrm>
              <a:off x="4761" y="3117"/>
              <a:ext cx="25"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2" name="Oval 90"/>
            <p:cNvSpPr>
              <a:spLocks noChangeArrowheads="1"/>
            </p:cNvSpPr>
            <p:nvPr/>
          </p:nvSpPr>
          <p:spPr bwMode="auto">
            <a:xfrm>
              <a:off x="4754" y="3136"/>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3" name="Arc 91"/>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4" name="Oval 92"/>
            <p:cNvSpPr>
              <a:spLocks noChangeArrowheads="1"/>
            </p:cNvSpPr>
            <p:nvPr/>
          </p:nvSpPr>
          <p:spPr bwMode="auto">
            <a:xfrm>
              <a:off x="4763" y="3161"/>
              <a:ext cx="1"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74525" name="Freeform 93"/>
          <p:cNvSpPr>
            <a:spLocks/>
          </p:cNvSpPr>
          <p:nvPr/>
        </p:nvSpPr>
        <p:spPr bwMode="auto">
          <a:xfrm>
            <a:off x="4249738" y="2698750"/>
            <a:ext cx="452437" cy="982663"/>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26" name="Rectangle 94"/>
          <p:cNvSpPr>
            <a:spLocks noChangeArrowheads="1"/>
          </p:cNvSpPr>
          <p:nvPr/>
        </p:nvSpPr>
        <p:spPr bwMode="auto">
          <a:xfrm>
            <a:off x="5721350" y="3690938"/>
            <a:ext cx="903288"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27" name="Freeform 95"/>
          <p:cNvSpPr>
            <a:spLocks/>
          </p:cNvSpPr>
          <p:nvPr/>
        </p:nvSpPr>
        <p:spPr bwMode="auto">
          <a:xfrm>
            <a:off x="5529263" y="5172075"/>
            <a:ext cx="79375" cy="12700"/>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28" name="Freeform 96"/>
          <p:cNvSpPr>
            <a:spLocks/>
          </p:cNvSpPr>
          <p:nvPr/>
        </p:nvSpPr>
        <p:spPr bwMode="auto">
          <a:xfrm>
            <a:off x="5583238" y="5086350"/>
            <a:ext cx="57150" cy="168275"/>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29" name="Freeform 97"/>
          <p:cNvSpPr>
            <a:spLocks/>
          </p:cNvSpPr>
          <p:nvPr/>
        </p:nvSpPr>
        <p:spPr bwMode="auto">
          <a:xfrm>
            <a:off x="5507038" y="5114925"/>
            <a:ext cx="92075" cy="7302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0" name="Freeform 98"/>
          <p:cNvSpPr>
            <a:spLocks/>
          </p:cNvSpPr>
          <p:nvPr/>
        </p:nvSpPr>
        <p:spPr bwMode="auto">
          <a:xfrm>
            <a:off x="5634038" y="5094288"/>
            <a:ext cx="93662" cy="169862"/>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1" name="Freeform 99"/>
          <p:cNvSpPr>
            <a:spLocks/>
          </p:cNvSpPr>
          <p:nvPr/>
        </p:nvSpPr>
        <p:spPr bwMode="auto">
          <a:xfrm>
            <a:off x="5226050" y="5457825"/>
            <a:ext cx="53975" cy="44450"/>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2" name="Freeform 100"/>
          <p:cNvSpPr>
            <a:spLocks/>
          </p:cNvSpPr>
          <p:nvPr/>
        </p:nvSpPr>
        <p:spPr bwMode="auto">
          <a:xfrm>
            <a:off x="5381625" y="5153025"/>
            <a:ext cx="42863" cy="2857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3" name="Freeform 101"/>
          <p:cNvSpPr>
            <a:spLocks/>
          </p:cNvSpPr>
          <p:nvPr/>
        </p:nvSpPr>
        <p:spPr bwMode="auto">
          <a:xfrm>
            <a:off x="5286375" y="5141913"/>
            <a:ext cx="101600" cy="55562"/>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4" name="Freeform 102"/>
          <p:cNvSpPr>
            <a:spLocks/>
          </p:cNvSpPr>
          <p:nvPr/>
        </p:nvSpPr>
        <p:spPr bwMode="auto">
          <a:xfrm>
            <a:off x="2339975" y="5554663"/>
            <a:ext cx="203200" cy="130175"/>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5" name="Freeform 103"/>
          <p:cNvSpPr>
            <a:spLocks/>
          </p:cNvSpPr>
          <p:nvPr/>
        </p:nvSpPr>
        <p:spPr bwMode="auto">
          <a:xfrm>
            <a:off x="2533650" y="5360988"/>
            <a:ext cx="88900" cy="23812"/>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6" name="Freeform 104"/>
          <p:cNvSpPr>
            <a:spLocks/>
          </p:cNvSpPr>
          <p:nvPr/>
        </p:nvSpPr>
        <p:spPr bwMode="auto">
          <a:xfrm>
            <a:off x="2555875" y="5330825"/>
            <a:ext cx="74613" cy="17463"/>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7" name="Freeform 105"/>
          <p:cNvSpPr>
            <a:spLocks/>
          </p:cNvSpPr>
          <p:nvPr/>
        </p:nvSpPr>
        <p:spPr bwMode="auto">
          <a:xfrm>
            <a:off x="2432050" y="5397500"/>
            <a:ext cx="195263" cy="84138"/>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8" name="Freeform 106"/>
          <p:cNvSpPr>
            <a:spLocks/>
          </p:cNvSpPr>
          <p:nvPr/>
        </p:nvSpPr>
        <p:spPr bwMode="auto">
          <a:xfrm>
            <a:off x="2501900" y="5403850"/>
            <a:ext cx="34925" cy="69850"/>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39" name="Freeform 107"/>
          <p:cNvSpPr>
            <a:spLocks/>
          </p:cNvSpPr>
          <p:nvPr/>
        </p:nvSpPr>
        <p:spPr bwMode="auto">
          <a:xfrm>
            <a:off x="2570163" y="5407025"/>
            <a:ext cx="33337" cy="66675"/>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0" name="Freeform 108"/>
          <p:cNvSpPr>
            <a:spLocks/>
          </p:cNvSpPr>
          <p:nvPr/>
        </p:nvSpPr>
        <p:spPr bwMode="auto">
          <a:xfrm>
            <a:off x="2538413" y="5408613"/>
            <a:ext cx="30162" cy="69850"/>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1" name="Freeform 109"/>
          <p:cNvSpPr>
            <a:spLocks/>
          </p:cNvSpPr>
          <p:nvPr/>
        </p:nvSpPr>
        <p:spPr bwMode="auto">
          <a:xfrm>
            <a:off x="1235075" y="4975225"/>
            <a:ext cx="452438" cy="327025"/>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2" name="Freeform 110"/>
          <p:cNvSpPr>
            <a:spLocks/>
          </p:cNvSpPr>
          <p:nvPr/>
        </p:nvSpPr>
        <p:spPr bwMode="auto">
          <a:xfrm>
            <a:off x="1754188" y="5180013"/>
            <a:ext cx="111125" cy="152400"/>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3" name="Freeform 111"/>
          <p:cNvSpPr>
            <a:spLocks/>
          </p:cNvSpPr>
          <p:nvPr/>
        </p:nvSpPr>
        <p:spPr bwMode="auto">
          <a:xfrm>
            <a:off x="1717675" y="5203825"/>
            <a:ext cx="41275" cy="1285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4" name="Freeform 112"/>
          <p:cNvSpPr>
            <a:spLocks/>
          </p:cNvSpPr>
          <p:nvPr/>
        </p:nvSpPr>
        <p:spPr bwMode="auto">
          <a:xfrm>
            <a:off x="744538" y="6124575"/>
            <a:ext cx="207962" cy="117475"/>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5" name="Freeform 113"/>
          <p:cNvSpPr>
            <a:spLocks/>
          </p:cNvSpPr>
          <p:nvPr/>
        </p:nvSpPr>
        <p:spPr bwMode="auto">
          <a:xfrm>
            <a:off x="2487613" y="5461000"/>
            <a:ext cx="25400" cy="36513"/>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74546" name="Freeform 114"/>
          <p:cNvSpPr>
            <a:spLocks/>
          </p:cNvSpPr>
          <p:nvPr/>
        </p:nvSpPr>
        <p:spPr bwMode="auto">
          <a:xfrm>
            <a:off x="2455863" y="5434013"/>
            <a:ext cx="28575" cy="44450"/>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6718" name="Group 115"/>
          <p:cNvGrpSpPr>
            <a:grpSpLocks/>
          </p:cNvGrpSpPr>
          <p:nvPr/>
        </p:nvGrpSpPr>
        <p:grpSpPr bwMode="auto">
          <a:xfrm>
            <a:off x="3124200" y="5622925"/>
            <a:ext cx="357188" cy="466725"/>
            <a:chOff x="2372" y="3451"/>
            <a:chExt cx="295" cy="409"/>
          </a:xfrm>
        </p:grpSpPr>
        <p:sp>
          <p:nvSpPr>
            <p:cNvPr id="274548" name="Rectangle 116"/>
            <p:cNvSpPr>
              <a:spLocks noChangeArrowheads="1"/>
            </p:cNvSpPr>
            <p:nvPr/>
          </p:nvSpPr>
          <p:spPr bwMode="auto">
            <a:xfrm rot="1260000">
              <a:off x="2561" y="3489"/>
              <a:ext cx="52" cy="245"/>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49" name="Rectangle 117"/>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0" name="Rectangle 118"/>
            <p:cNvSpPr>
              <a:spLocks noChangeArrowheads="1"/>
            </p:cNvSpPr>
            <p:nvPr/>
          </p:nvSpPr>
          <p:spPr bwMode="auto">
            <a:xfrm>
              <a:off x="2632" y="3650"/>
              <a:ext cx="33" cy="177"/>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1" name="Oval 119"/>
            <p:cNvSpPr>
              <a:spLocks noChangeArrowheads="1"/>
            </p:cNvSpPr>
            <p:nvPr/>
          </p:nvSpPr>
          <p:spPr bwMode="auto">
            <a:xfrm>
              <a:off x="2573" y="3617"/>
              <a:ext cx="71" cy="58"/>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2" name="Rectangle 120"/>
            <p:cNvSpPr>
              <a:spLocks noChangeArrowheads="1"/>
            </p:cNvSpPr>
            <p:nvPr/>
          </p:nvSpPr>
          <p:spPr bwMode="auto">
            <a:xfrm rot="1080000">
              <a:off x="2452" y="3753"/>
              <a:ext cx="132" cy="10"/>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3" name="Rectangle 121"/>
            <p:cNvSpPr>
              <a:spLocks noChangeArrowheads="1"/>
            </p:cNvSpPr>
            <p:nvPr/>
          </p:nvSpPr>
          <p:spPr bwMode="auto">
            <a:xfrm>
              <a:off x="2512" y="3767"/>
              <a:ext cx="12" cy="77"/>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4" name="Rectangle 122"/>
            <p:cNvSpPr>
              <a:spLocks noChangeArrowheads="1"/>
            </p:cNvSpPr>
            <p:nvPr/>
          </p:nvSpPr>
          <p:spPr bwMode="auto">
            <a:xfrm rot="1200000">
              <a:off x="2636" y="3451"/>
              <a:ext cx="31"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74555" name="Rectangle 123"/>
          <p:cNvSpPr>
            <a:spLocks noChangeArrowheads="1"/>
          </p:cNvSpPr>
          <p:nvPr/>
        </p:nvSpPr>
        <p:spPr bwMode="auto">
          <a:xfrm>
            <a:off x="1670050" y="3781425"/>
            <a:ext cx="29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s-ES" sz="3200" b="1">
                <a:latin typeface="Times" charset="0"/>
                <a:cs typeface="+mn-cs"/>
              </a:rPr>
              <a:t>/</a:t>
            </a:r>
          </a:p>
        </p:txBody>
      </p:sp>
      <p:sp>
        <p:nvSpPr>
          <p:cNvPr id="274556" name="Line 124"/>
          <p:cNvSpPr>
            <a:spLocks noChangeShapeType="1"/>
          </p:cNvSpPr>
          <p:nvPr/>
        </p:nvSpPr>
        <p:spPr bwMode="auto">
          <a:xfrm>
            <a:off x="369888" y="6248400"/>
            <a:ext cx="12144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7" name="Line 125"/>
          <p:cNvSpPr>
            <a:spLocks noChangeShapeType="1"/>
          </p:cNvSpPr>
          <p:nvPr/>
        </p:nvSpPr>
        <p:spPr bwMode="auto">
          <a:xfrm>
            <a:off x="5751513" y="622935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8" name="Line 126"/>
          <p:cNvSpPr>
            <a:spLocks noChangeShapeType="1"/>
          </p:cNvSpPr>
          <p:nvPr/>
        </p:nvSpPr>
        <p:spPr bwMode="auto">
          <a:xfrm>
            <a:off x="4108450" y="59420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59" name="Rectangle 127"/>
          <p:cNvSpPr>
            <a:spLocks noChangeArrowheads="1"/>
          </p:cNvSpPr>
          <p:nvPr/>
        </p:nvSpPr>
        <p:spPr bwMode="auto">
          <a:xfrm>
            <a:off x="3825875" y="5670550"/>
            <a:ext cx="15605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s-ES" sz="1600" b="1">
                <a:latin typeface="Lucida Handwriting" charset="0"/>
                <a:cs typeface="+mn-cs"/>
              </a:rPr>
              <a:t>2 </a:t>
            </a:r>
            <a:endParaRPr lang="es-ES" sz="1600" b="1" u="sng">
              <a:latin typeface="Lucida Handwriting" charset="0"/>
              <a:cs typeface="+mn-cs"/>
            </a:endParaRPr>
          </a:p>
          <a:p>
            <a:pPr>
              <a:defRPr/>
            </a:pPr>
            <a:r>
              <a:rPr lang="es-ES" sz="1600" b="1">
                <a:latin typeface="Lucida Handwriting" charset="0"/>
                <a:cs typeface="+mn-cs"/>
              </a:rPr>
              <a:t>1</a:t>
            </a:r>
          </a:p>
        </p:txBody>
      </p:sp>
      <p:sp>
        <p:nvSpPr>
          <p:cNvPr id="274560" name="Rectangle 128"/>
          <p:cNvSpPr>
            <a:spLocks noChangeArrowheads="1"/>
          </p:cNvSpPr>
          <p:nvPr/>
        </p:nvSpPr>
        <p:spPr bwMode="auto">
          <a:xfrm>
            <a:off x="323850" y="6015038"/>
            <a:ext cx="425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s-ES" sz="2400">
              <a:latin typeface="Times" charset="0"/>
              <a:cs typeface="+mn-cs"/>
            </a:endParaRPr>
          </a:p>
        </p:txBody>
      </p:sp>
      <p:sp>
        <p:nvSpPr>
          <p:cNvPr id="274561" name="Line 129"/>
          <p:cNvSpPr>
            <a:spLocks noChangeShapeType="1"/>
          </p:cNvSpPr>
          <p:nvPr/>
        </p:nvSpPr>
        <p:spPr bwMode="auto">
          <a:xfrm>
            <a:off x="2930525" y="20208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62" name="Text Box 130"/>
          <p:cNvSpPr txBox="1">
            <a:spLocks noChangeArrowheads="1"/>
          </p:cNvSpPr>
          <p:nvPr/>
        </p:nvSpPr>
        <p:spPr bwMode="auto">
          <a:xfrm>
            <a:off x="6438900" y="6011863"/>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sz="2000" b="1">
              <a:solidFill>
                <a:srgbClr val="5B5B5B"/>
              </a:solidFill>
              <a:latin typeface="Comic Sans MS" charset="0"/>
              <a:cs typeface="+mn-cs"/>
            </a:endParaRPr>
          </a:p>
        </p:txBody>
      </p:sp>
      <p:sp>
        <p:nvSpPr>
          <p:cNvPr id="274563" name="Line 131"/>
          <p:cNvSpPr>
            <a:spLocks noChangeShapeType="1"/>
          </p:cNvSpPr>
          <p:nvPr/>
        </p:nvSpPr>
        <p:spPr bwMode="auto">
          <a:xfrm>
            <a:off x="338138" y="453707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64" name="Line 132"/>
          <p:cNvSpPr>
            <a:spLocks noChangeShapeType="1"/>
          </p:cNvSpPr>
          <p:nvPr/>
        </p:nvSpPr>
        <p:spPr bwMode="auto">
          <a:xfrm>
            <a:off x="5661025" y="45100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65" name="Line 133"/>
          <p:cNvSpPr>
            <a:spLocks noChangeShapeType="1"/>
          </p:cNvSpPr>
          <p:nvPr/>
        </p:nvSpPr>
        <p:spPr bwMode="auto">
          <a:xfrm>
            <a:off x="4121150" y="61706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566" name="Text Box 134"/>
          <p:cNvSpPr txBox="1">
            <a:spLocks noChangeArrowheads="1"/>
          </p:cNvSpPr>
          <p:nvPr/>
        </p:nvSpPr>
        <p:spPr bwMode="auto">
          <a:xfrm>
            <a:off x="2903538" y="1643063"/>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1600 años</a:t>
            </a:r>
          </a:p>
        </p:txBody>
      </p:sp>
      <p:sp>
        <p:nvSpPr>
          <p:cNvPr id="274567" name="Text Box 135"/>
          <p:cNvSpPr txBox="1">
            <a:spLocks noChangeArrowheads="1"/>
          </p:cNvSpPr>
          <p:nvPr/>
        </p:nvSpPr>
        <p:spPr bwMode="auto">
          <a:xfrm>
            <a:off x="2916238" y="1952625"/>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40 autores</a:t>
            </a:r>
          </a:p>
        </p:txBody>
      </p:sp>
      <p:sp>
        <p:nvSpPr>
          <p:cNvPr id="274568" name="Text Box 136"/>
          <p:cNvSpPr txBox="1">
            <a:spLocks noChangeArrowheads="1"/>
          </p:cNvSpPr>
          <p:nvPr/>
        </p:nvSpPr>
        <p:spPr bwMode="auto">
          <a:xfrm>
            <a:off x="849313" y="3222625"/>
            <a:ext cx="1169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Hebreo</a:t>
            </a:r>
          </a:p>
        </p:txBody>
      </p:sp>
      <p:sp>
        <p:nvSpPr>
          <p:cNvPr id="274569" name="Text Box 137"/>
          <p:cNvSpPr txBox="1">
            <a:spLocks noChangeArrowheads="1"/>
          </p:cNvSpPr>
          <p:nvPr/>
        </p:nvSpPr>
        <p:spPr bwMode="auto">
          <a:xfrm>
            <a:off x="819150" y="2840038"/>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“39” libros</a:t>
            </a:r>
          </a:p>
        </p:txBody>
      </p:sp>
      <p:sp>
        <p:nvSpPr>
          <p:cNvPr id="274570" name="Text Box 138"/>
          <p:cNvSpPr txBox="1">
            <a:spLocks noChangeArrowheads="1"/>
          </p:cNvSpPr>
          <p:nvPr/>
        </p:nvSpPr>
        <p:spPr bwMode="auto">
          <a:xfrm>
            <a:off x="5848350" y="3187700"/>
            <a:ext cx="107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Griego</a:t>
            </a:r>
          </a:p>
        </p:txBody>
      </p:sp>
      <p:sp>
        <p:nvSpPr>
          <p:cNvPr id="274571" name="Text Box 139"/>
          <p:cNvSpPr txBox="1">
            <a:spLocks noChangeArrowheads="1"/>
          </p:cNvSpPr>
          <p:nvPr/>
        </p:nvSpPr>
        <p:spPr bwMode="auto">
          <a:xfrm>
            <a:off x="6032500" y="3763963"/>
            <a:ext cx="96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Gracia</a:t>
            </a:r>
          </a:p>
        </p:txBody>
      </p:sp>
      <p:sp>
        <p:nvSpPr>
          <p:cNvPr id="274572" name="Text Box 140"/>
          <p:cNvSpPr txBox="1">
            <a:spLocks noChangeArrowheads="1"/>
          </p:cNvSpPr>
          <p:nvPr/>
        </p:nvSpPr>
        <p:spPr bwMode="auto">
          <a:xfrm>
            <a:off x="5518150" y="4124325"/>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Cumplimiento</a:t>
            </a:r>
          </a:p>
        </p:txBody>
      </p:sp>
      <p:sp>
        <p:nvSpPr>
          <p:cNvPr id="274573" name="Text Box 141"/>
          <p:cNvSpPr txBox="1">
            <a:spLocks noChangeArrowheads="1"/>
          </p:cNvSpPr>
          <p:nvPr/>
        </p:nvSpPr>
        <p:spPr bwMode="auto">
          <a:xfrm>
            <a:off x="1035050" y="3813175"/>
            <a:ext cx="76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Ley</a:t>
            </a:r>
          </a:p>
        </p:txBody>
      </p:sp>
      <p:sp>
        <p:nvSpPr>
          <p:cNvPr id="274574" name="Text Box 142"/>
          <p:cNvSpPr txBox="1">
            <a:spLocks noChangeArrowheads="1"/>
          </p:cNvSpPr>
          <p:nvPr/>
        </p:nvSpPr>
        <p:spPr bwMode="auto">
          <a:xfrm>
            <a:off x="455613" y="4160838"/>
            <a:ext cx="126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Promesa</a:t>
            </a:r>
          </a:p>
        </p:txBody>
      </p:sp>
      <p:sp>
        <p:nvSpPr>
          <p:cNvPr id="274575" name="Text Box 143"/>
          <p:cNvSpPr txBox="1">
            <a:spLocks noChangeArrowheads="1"/>
          </p:cNvSpPr>
          <p:nvPr/>
        </p:nvSpPr>
        <p:spPr bwMode="auto">
          <a:xfrm>
            <a:off x="909638" y="5445125"/>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Telescopio</a:t>
            </a:r>
          </a:p>
        </p:txBody>
      </p:sp>
      <p:sp>
        <p:nvSpPr>
          <p:cNvPr id="274576" name="Text Box 144"/>
          <p:cNvSpPr txBox="1">
            <a:spLocks noChangeArrowheads="1"/>
          </p:cNvSpPr>
          <p:nvPr/>
        </p:nvSpPr>
        <p:spPr bwMode="auto">
          <a:xfrm>
            <a:off x="1588" y="5873750"/>
            <a:ext cx="198596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Eternidad Pasado</a:t>
            </a:r>
          </a:p>
          <a:p>
            <a:pPr>
              <a:spcBef>
                <a:spcPct val="50000"/>
              </a:spcBef>
              <a:defRPr/>
            </a:pPr>
            <a:endParaRPr lang="es-ES" sz="2400" b="1" baseline="-25000">
              <a:solidFill>
                <a:srgbClr val="E32434"/>
              </a:solidFill>
              <a:latin typeface="Arial" charset="0"/>
              <a:cs typeface="+mn-cs"/>
            </a:endParaRPr>
          </a:p>
        </p:txBody>
      </p:sp>
      <p:sp>
        <p:nvSpPr>
          <p:cNvPr id="274577" name="Text Box 145"/>
          <p:cNvSpPr txBox="1">
            <a:spLocks noChangeArrowheads="1"/>
          </p:cNvSpPr>
          <p:nvPr/>
        </p:nvSpPr>
        <p:spPr bwMode="auto">
          <a:xfrm>
            <a:off x="2173288" y="5903913"/>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Microscopio</a:t>
            </a:r>
          </a:p>
        </p:txBody>
      </p:sp>
      <p:sp>
        <p:nvSpPr>
          <p:cNvPr id="274578" name="Text Box 146"/>
          <p:cNvSpPr txBox="1">
            <a:spLocks noChangeArrowheads="1"/>
          </p:cNvSpPr>
          <p:nvPr/>
        </p:nvSpPr>
        <p:spPr bwMode="auto">
          <a:xfrm>
            <a:off x="4076700" y="5559425"/>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Telescopios</a:t>
            </a:r>
          </a:p>
        </p:txBody>
      </p:sp>
      <p:sp>
        <p:nvSpPr>
          <p:cNvPr id="274579" name="Text Box 147"/>
          <p:cNvSpPr txBox="1">
            <a:spLocks noChangeArrowheads="1"/>
          </p:cNvSpPr>
          <p:nvPr/>
        </p:nvSpPr>
        <p:spPr bwMode="auto">
          <a:xfrm>
            <a:off x="4110038" y="5815013"/>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Microscopio</a:t>
            </a:r>
          </a:p>
        </p:txBody>
      </p:sp>
      <p:sp>
        <p:nvSpPr>
          <p:cNvPr id="274580" name="Text Box 148"/>
          <p:cNvSpPr txBox="1">
            <a:spLocks noChangeArrowheads="1"/>
          </p:cNvSpPr>
          <p:nvPr/>
        </p:nvSpPr>
        <p:spPr bwMode="auto">
          <a:xfrm>
            <a:off x="5983288" y="55054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Lucida Handwriting" charset="0"/>
                <a:cs typeface="+mn-cs"/>
              </a:rPr>
              <a:t>Telescopio</a:t>
            </a:r>
          </a:p>
        </p:txBody>
      </p:sp>
      <p:sp>
        <p:nvSpPr>
          <p:cNvPr id="274581" name="Text Box 149"/>
          <p:cNvSpPr txBox="1">
            <a:spLocks noChangeArrowheads="1"/>
          </p:cNvSpPr>
          <p:nvPr/>
        </p:nvSpPr>
        <p:spPr bwMode="auto">
          <a:xfrm>
            <a:off x="5534025" y="5868988"/>
            <a:ext cx="200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Eternidad Futuro</a:t>
            </a:r>
          </a:p>
        </p:txBody>
      </p:sp>
      <p:sp>
        <p:nvSpPr>
          <p:cNvPr id="274582" name="Text Box 150"/>
          <p:cNvSpPr txBox="1">
            <a:spLocks noChangeArrowheads="1"/>
          </p:cNvSpPr>
          <p:nvPr/>
        </p:nvSpPr>
        <p:spPr bwMode="auto">
          <a:xfrm>
            <a:off x="2668588" y="2546350"/>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la gloria de Dios</a:t>
            </a:r>
          </a:p>
        </p:txBody>
      </p:sp>
      <p:sp>
        <p:nvSpPr>
          <p:cNvPr id="274583" name="Text Box 151"/>
          <p:cNvSpPr txBox="1">
            <a:spLocks noChangeArrowheads="1"/>
          </p:cNvSpPr>
          <p:nvPr/>
        </p:nvSpPr>
        <p:spPr bwMode="auto">
          <a:xfrm>
            <a:off x="771525" y="2214563"/>
            <a:ext cx="1998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“Antiguo” Test.</a:t>
            </a:r>
          </a:p>
        </p:txBody>
      </p:sp>
      <p:sp>
        <p:nvSpPr>
          <p:cNvPr id="274584" name="Text Box 152"/>
          <p:cNvSpPr txBox="1">
            <a:spLocks noChangeArrowheads="1"/>
          </p:cNvSpPr>
          <p:nvPr/>
        </p:nvSpPr>
        <p:spPr bwMode="auto">
          <a:xfrm>
            <a:off x="5376863" y="2233613"/>
            <a:ext cx="1998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“Nuevo” Test.</a:t>
            </a:r>
          </a:p>
        </p:txBody>
      </p:sp>
      <p:sp>
        <p:nvSpPr>
          <p:cNvPr id="274585" name="Text Box 153"/>
          <p:cNvSpPr txBox="1">
            <a:spLocks noChangeArrowheads="1"/>
          </p:cNvSpPr>
          <p:nvPr/>
        </p:nvSpPr>
        <p:spPr bwMode="auto">
          <a:xfrm>
            <a:off x="5462588" y="2778125"/>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“27” libros</a:t>
            </a:r>
          </a:p>
        </p:txBody>
      </p:sp>
      <p:sp>
        <p:nvSpPr>
          <p:cNvPr id="274586" name="Text Box 154"/>
          <p:cNvSpPr txBox="1">
            <a:spLocks noChangeArrowheads="1"/>
          </p:cNvSpPr>
          <p:nvPr/>
        </p:nvSpPr>
        <p:spPr bwMode="auto">
          <a:xfrm rot="91668">
            <a:off x="2100263" y="4930775"/>
            <a:ext cx="76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Ley</a:t>
            </a:r>
          </a:p>
        </p:txBody>
      </p:sp>
      <p:sp>
        <p:nvSpPr>
          <p:cNvPr id="274587" name="Text Box 155"/>
          <p:cNvSpPr txBox="1">
            <a:spLocks noChangeArrowheads="1"/>
          </p:cNvSpPr>
          <p:nvPr/>
        </p:nvSpPr>
        <p:spPr bwMode="auto">
          <a:xfrm rot="4577662">
            <a:off x="2913857" y="4301331"/>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Profecías</a:t>
            </a:r>
          </a:p>
        </p:txBody>
      </p:sp>
      <p:sp>
        <p:nvSpPr>
          <p:cNvPr id="274588" name="Text Box 156"/>
          <p:cNvSpPr txBox="1">
            <a:spLocks noChangeArrowheads="1"/>
          </p:cNvSpPr>
          <p:nvPr/>
        </p:nvSpPr>
        <p:spPr bwMode="auto">
          <a:xfrm>
            <a:off x="4560888" y="5156200"/>
            <a:ext cx="147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400" b="1" baseline="-25000">
                <a:solidFill>
                  <a:srgbClr val="E32434"/>
                </a:solidFill>
                <a:latin typeface="Arial" charset="0"/>
                <a:cs typeface="+mn-cs"/>
              </a:rPr>
              <a:t>Apocalipsis</a:t>
            </a:r>
          </a:p>
        </p:txBody>
      </p:sp>
      <p:sp>
        <p:nvSpPr>
          <p:cNvPr id="274589" name="Text Box 157"/>
          <p:cNvSpPr txBox="1">
            <a:spLocks noChangeArrowheads="1"/>
          </p:cNvSpPr>
          <p:nvPr/>
        </p:nvSpPr>
        <p:spPr bwMode="auto">
          <a:xfrm rot="-3033647">
            <a:off x="3709194" y="3977482"/>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Evangelios</a:t>
            </a:r>
          </a:p>
        </p:txBody>
      </p:sp>
      <p:sp>
        <p:nvSpPr>
          <p:cNvPr id="274590" name="Text Box 158"/>
          <p:cNvSpPr txBox="1">
            <a:spLocks noChangeArrowheads="1"/>
          </p:cNvSpPr>
          <p:nvPr/>
        </p:nvSpPr>
        <p:spPr bwMode="auto">
          <a:xfrm rot="-762753">
            <a:off x="4397375" y="4710113"/>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Epístolas</a:t>
            </a:r>
          </a:p>
        </p:txBody>
      </p:sp>
      <p:sp>
        <p:nvSpPr>
          <p:cNvPr id="274591" name="Text Box 159"/>
          <p:cNvSpPr txBox="1">
            <a:spLocks noChangeArrowheads="1"/>
          </p:cNvSpPr>
          <p:nvPr/>
        </p:nvSpPr>
        <p:spPr bwMode="auto">
          <a:xfrm>
            <a:off x="2719388" y="5240338"/>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Lucida Handwriting" charset="0"/>
                <a:cs typeface="+mn-cs"/>
              </a:rPr>
              <a:t>HISTORIES</a:t>
            </a:r>
          </a:p>
        </p:txBody>
      </p:sp>
      <p:sp>
        <p:nvSpPr>
          <p:cNvPr id="274592" name="Text Box 160"/>
          <p:cNvSpPr txBox="1">
            <a:spLocks noChangeArrowheads="1"/>
          </p:cNvSpPr>
          <p:nvPr/>
        </p:nvSpPr>
        <p:spPr bwMode="auto">
          <a:xfrm rot="-2034800">
            <a:off x="4202113" y="4146550"/>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Hechos</a:t>
            </a:r>
          </a:p>
        </p:txBody>
      </p:sp>
      <p:sp>
        <p:nvSpPr>
          <p:cNvPr id="274593" name="Text Box 161"/>
          <p:cNvSpPr txBox="1">
            <a:spLocks noChangeArrowheads="1"/>
          </p:cNvSpPr>
          <p:nvPr/>
        </p:nvSpPr>
        <p:spPr bwMode="auto">
          <a:xfrm rot="3053071">
            <a:off x="2453482" y="4447381"/>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Escritos</a:t>
            </a:r>
          </a:p>
        </p:txBody>
      </p:sp>
      <p:sp>
        <p:nvSpPr>
          <p:cNvPr id="274594" name="Text Box 162"/>
          <p:cNvSpPr txBox="1">
            <a:spLocks noChangeArrowheads="1"/>
          </p:cNvSpPr>
          <p:nvPr/>
        </p:nvSpPr>
        <p:spPr bwMode="auto">
          <a:xfrm rot="1226197">
            <a:off x="2087563" y="4646613"/>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Historias</a:t>
            </a:r>
          </a:p>
        </p:txBody>
      </p:sp>
      <p:grpSp>
        <p:nvGrpSpPr>
          <p:cNvPr id="26759" name="Group 163"/>
          <p:cNvGrpSpPr>
            <a:grpSpLocks/>
          </p:cNvGrpSpPr>
          <p:nvPr/>
        </p:nvGrpSpPr>
        <p:grpSpPr bwMode="auto">
          <a:xfrm>
            <a:off x="1776413" y="3443288"/>
            <a:ext cx="4265612" cy="1965325"/>
            <a:chOff x="1119" y="2169"/>
            <a:chExt cx="2687" cy="1238"/>
          </a:xfrm>
        </p:grpSpPr>
        <p:sp>
          <p:nvSpPr>
            <p:cNvPr id="274596" name="Rectangle 164"/>
            <p:cNvSpPr>
              <a:spLocks noChangeArrowheads="1"/>
            </p:cNvSpPr>
            <p:nvPr/>
          </p:nvSpPr>
          <p:spPr bwMode="auto">
            <a:xfrm>
              <a:off x="1119" y="3083"/>
              <a:ext cx="39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800" b="1">
                  <a:latin typeface="Arial" charset="0"/>
                  <a:cs typeface="+mn-cs"/>
                </a:rPr>
                <a:t>1</a:t>
              </a:r>
            </a:p>
          </p:txBody>
        </p:sp>
        <p:sp>
          <p:nvSpPr>
            <p:cNvPr id="274597" name="Rectangle 165"/>
            <p:cNvSpPr>
              <a:spLocks noChangeArrowheads="1"/>
            </p:cNvSpPr>
            <p:nvPr/>
          </p:nvSpPr>
          <p:spPr bwMode="auto">
            <a:xfrm>
              <a:off x="1250" y="2697"/>
              <a:ext cx="39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2</a:t>
              </a:r>
            </a:p>
          </p:txBody>
        </p:sp>
        <p:sp>
          <p:nvSpPr>
            <p:cNvPr id="274598" name="Rectangle 166"/>
            <p:cNvSpPr>
              <a:spLocks noChangeArrowheads="1"/>
            </p:cNvSpPr>
            <p:nvPr/>
          </p:nvSpPr>
          <p:spPr bwMode="auto">
            <a:xfrm>
              <a:off x="1604" y="23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3</a:t>
              </a:r>
            </a:p>
          </p:txBody>
        </p:sp>
        <p:sp>
          <p:nvSpPr>
            <p:cNvPr id="274599" name="Rectangle 167"/>
            <p:cNvSpPr>
              <a:spLocks noChangeArrowheads="1"/>
            </p:cNvSpPr>
            <p:nvPr/>
          </p:nvSpPr>
          <p:spPr bwMode="auto">
            <a:xfrm>
              <a:off x="2213" y="21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4</a:t>
              </a:r>
            </a:p>
          </p:txBody>
        </p:sp>
        <p:sp>
          <p:nvSpPr>
            <p:cNvPr id="274600" name="Rectangle 168"/>
            <p:cNvSpPr>
              <a:spLocks noChangeArrowheads="1"/>
            </p:cNvSpPr>
            <p:nvPr/>
          </p:nvSpPr>
          <p:spPr bwMode="auto">
            <a:xfrm>
              <a:off x="2796" y="2356"/>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800" b="1">
                  <a:latin typeface="Arial" charset="0"/>
                  <a:cs typeface="+mn-cs"/>
                </a:rPr>
                <a:t>5</a:t>
              </a:r>
            </a:p>
          </p:txBody>
        </p:sp>
        <p:sp>
          <p:nvSpPr>
            <p:cNvPr id="274601" name="Rectangle 169"/>
            <p:cNvSpPr>
              <a:spLocks noChangeArrowheads="1"/>
            </p:cNvSpPr>
            <p:nvPr/>
          </p:nvSpPr>
          <p:spPr bwMode="auto">
            <a:xfrm>
              <a:off x="3070" y="2558"/>
              <a:ext cx="3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600" b="1">
                  <a:latin typeface="Arial" charset="0"/>
                  <a:cs typeface="+mn-cs"/>
                </a:rPr>
                <a:t>6</a:t>
              </a:r>
            </a:p>
          </p:txBody>
        </p:sp>
        <p:sp>
          <p:nvSpPr>
            <p:cNvPr id="274602" name="Rectangle 170"/>
            <p:cNvSpPr>
              <a:spLocks noChangeArrowheads="1"/>
            </p:cNvSpPr>
            <p:nvPr/>
          </p:nvSpPr>
          <p:spPr bwMode="auto">
            <a:xfrm>
              <a:off x="3302" y="2868"/>
              <a:ext cx="39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600" b="1">
                  <a:latin typeface="Arial" charset="0"/>
                  <a:cs typeface="+mn-cs"/>
                </a:rPr>
                <a:t>7</a:t>
              </a:r>
            </a:p>
          </p:txBody>
        </p:sp>
        <p:sp>
          <p:nvSpPr>
            <p:cNvPr id="274603" name="Rectangle 171"/>
            <p:cNvSpPr>
              <a:spLocks noChangeArrowheads="1"/>
            </p:cNvSpPr>
            <p:nvPr/>
          </p:nvSpPr>
          <p:spPr bwMode="auto">
            <a:xfrm>
              <a:off x="3411" y="3236"/>
              <a:ext cx="39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200" b="1">
                  <a:latin typeface="Arial" charset="0"/>
                  <a:cs typeface="+mn-cs"/>
                </a:rPr>
                <a:t>8</a:t>
              </a:r>
            </a:p>
          </p:txBody>
        </p:sp>
      </p:grpSp>
      <p:sp>
        <p:nvSpPr>
          <p:cNvPr id="274604" name="Rectangle 172"/>
          <p:cNvSpPr>
            <a:spLocks noChangeArrowheads="1"/>
          </p:cNvSpPr>
          <p:nvPr/>
        </p:nvSpPr>
        <p:spPr bwMode="auto">
          <a:xfrm rot="-1421558">
            <a:off x="5640388" y="4845050"/>
            <a:ext cx="615950" cy="354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4605" name="Text Box 173"/>
          <p:cNvSpPr txBox="1">
            <a:spLocks noChangeArrowheads="1"/>
          </p:cNvSpPr>
          <p:nvPr/>
        </p:nvSpPr>
        <p:spPr bwMode="auto">
          <a:xfrm>
            <a:off x="1150938" y="8934450"/>
            <a:ext cx="56721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ctr">
              <a:spcBef>
                <a:spcPct val="50000"/>
              </a:spcBef>
              <a:defRPr/>
            </a:pPr>
            <a:r>
              <a:rPr lang="es-ES" sz="1400" b="1" i="1" u="sng">
                <a:cs typeface="+mn-cs"/>
              </a:rPr>
              <a:t>La ayuda para el estudio # 33 constituye una versión terminada.</a:t>
            </a:r>
          </a:p>
        </p:txBody>
      </p:sp>
      <p:sp>
        <p:nvSpPr>
          <p:cNvPr id="274606" name="Text Box 174"/>
          <p:cNvSpPr txBox="1">
            <a:spLocks noChangeArrowheads="1"/>
          </p:cNvSpPr>
          <p:nvPr/>
        </p:nvSpPr>
        <p:spPr bwMode="auto">
          <a:xfrm>
            <a:off x="279400" y="6221413"/>
            <a:ext cx="7026275"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243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i="1">
                <a:latin typeface="Helvetica" charset="0"/>
                <a:cs typeface="+mn-cs"/>
              </a:rPr>
              <a:t>Paralelos funcionales entre el Antiguo y el Nuevo Testamento:</a:t>
            </a:r>
          </a:p>
          <a:p>
            <a:pPr algn="ctr">
              <a:spcBef>
                <a:spcPct val="50000"/>
              </a:spcBef>
              <a:defRPr/>
            </a:pPr>
            <a:r>
              <a:rPr lang="es-ES" sz="1400" b="1">
                <a:latin typeface="Helvetica" charset="0"/>
                <a:cs typeface="+mn-cs"/>
              </a:rPr>
              <a:t>Ley (1) y evangelios (5)</a:t>
            </a:r>
          </a:p>
          <a:p>
            <a:pPr algn="ctr">
              <a:spcBef>
                <a:spcPct val="50000"/>
              </a:spcBef>
              <a:defRPr/>
            </a:pPr>
            <a:r>
              <a:rPr lang="es-ES" sz="1400" b="1">
                <a:latin typeface="Helvetica" charset="0"/>
                <a:cs typeface="+mn-cs"/>
              </a:rPr>
              <a:t>produce un  </a:t>
            </a:r>
            <a:r>
              <a:rPr lang="es-ES" sz="1400" b="1" u="sng">
                <a:solidFill>
                  <a:srgbClr val="E32434"/>
                </a:solidFill>
                <a:latin typeface="Helvetica" charset="0"/>
                <a:cs typeface="+mn-cs"/>
              </a:rPr>
              <a:t>resultado</a:t>
            </a:r>
            <a:r>
              <a:rPr lang="es-ES" sz="1400" b="1">
                <a:solidFill>
                  <a:srgbClr val="E32434"/>
                </a:solidFill>
                <a:latin typeface="Helvetica" charset="0"/>
                <a:cs typeface="+mn-cs"/>
              </a:rPr>
              <a:t> </a:t>
            </a:r>
            <a:r>
              <a:rPr lang="es-ES" sz="1400" b="1">
                <a:latin typeface="Helvetica" charset="0"/>
                <a:cs typeface="+mn-cs"/>
              </a:rPr>
              <a:t>histórico,                                                                                      las historias  (2) y los Hechos (6);                                                                                  lo que muestra el desarrollo de una  </a:t>
            </a:r>
            <a:r>
              <a:rPr lang="es-ES" sz="1400" b="1" u="sng">
                <a:solidFill>
                  <a:srgbClr val="E32434"/>
                </a:solidFill>
                <a:latin typeface="Helvetica" charset="0"/>
                <a:cs typeface="+mn-cs"/>
              </a:rPr>
              <a:t>cultura</a:t>
            </a:r>
            <a:r>
              <a:rPr lang="es-ES" sz="1400" b="1">
                <a:latin typeface="Helvetica" charset="0"/>
                <a:cs typeface="+mn-cs"/>
              </a:rPr>
              <a:t>;                                                          que da lugar a un conjunto de  </a:t>
            </a:r>
            <a:r>
              <a:rPr lang="es-ES" sz="1400" b="1" u="sng">
                <a:solidFill>
                  <a:srgbClr val="E32434"/>
                </a:solidFill>
                <a:latin typeface="Helvetica" charset="0"/>
                <a:cs typeface="+mn-cs"/>
              </a:rPr>
              <a:t>escritos</a:t>
            </a:r>
            <a:r>
              <a:rPr lang="es-ES" sz="1400" b="1">
                <a:latin typeface="Helvetica" charset="0"/>
                <a:cs typeface="+mn-cs"/>
              </a:rPr>
              <a:t>;                                                                          los escritos (3) y las epístolas (7),                                                                             hacen que esas dos partes sean exclusivas de nuestra Biblia,                                                           las </a:t>
            </a:r>
            <a:r>
              <a:rPr lang="es-ES" sz="1400" b="1" u="sng">
                <a:solidFill>
                  <a:srgbClr val="E32434"/>
                </a:solidFill>
                <a:latin typeface="Helvetica" charset="0"/>
                <a:cs typeface="+mn-cs"/>
              </a:rPr>
              <a:t>profecías</a:t>
            </a:r>
            <a:r>
              <a:rPr lang="es-ES" sz="1400" b="1">
                <a:latin typeface="Helvetica" charset="0"/>
                <a:cs typeface="+mn-cs"/>
              </a:rPr>
              <a:t> (4) y el  </a:t>
            </a:r>
            <a:r>
              <a:rPr lang="es-ES" sz="1400" b="1" u="sng">
                <a:solidFill>
                  <a:srgbClr val="E32434"/>
                </a:solidFill>
                <a:latin typeface="Helvetica" charset="0"/>
                <a:cs typeface="+mn-cs"/>
              </a:rPr>
              <a:t>Apocalipsis</a:t>
            </a:r>
            <a:r>
              <a:rPr lang="es-ES" sz="1400" b="1">
                <a:latin typeface="Helvetica" charset="0"/>
                <a:cs typeface="+mn-cs"/>
              </a:rPr>
              <a:t> (8).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49" name="Group 2"/>
          <p:cNvGrpSpPr>
            <a:grpSpLocks/>
          </p:cNvGrpSpPr>
          <p:nvPr/>
        </p:nvGrpSpPr>
        <p:grpSpPr bwMode="auto">
          <a:xfrm>
            <a:off x="785813" y="4567238"/>
            <a:ext cx="503237" cy="2595562"/>
            <a:chOff x="192" y="1824"/>
            <a:chExt cx="288" cy="2304"/>
          </a:xfrm>
        </p:grpSpPr>
        <p:sp>
          <p:nvSpPr>
            <p:cNvPr id="282627"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628" name="Rectangle 4"/>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7650" name="Group 5"/>
          <p:cNvGrpSpPr>
            <a:grpSpLocks/>
          </p:cNvGrpSpPr>
          <p:nvPr/>
        </p:nvGrpSpPr>
        <p:grpSpPr bwMode="auto">
          <a:xfrm>
            <a:off x="785813" y="1343025"/>
            <a:ext cx="503237" cy="2909888"/>
            <a:chOff x="192" y="1824"/>
            <a:chExt cx="288" cy="2304"/>
          </a:xfrm>
        </p:grpSpPr>
        <p:sp>
          <p:nvSpPr>
            <p:cNvPr id="282630" name="AutoShape 6"/>
            <p:cNvSpPr>
              <a:spLocks noChangeArrowheads="1"/>
            </p:cNvSpPr>
            <p:nvPr/>
          </p:nvSpPr>
          <p:spPr bwMode="auto">
            <a:xfrm>
              <a:off x="192" y="1920"/>
              <a:ext cx="240" cy="2113"/>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631" name="Rectangle 7"/>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82632" name="Rectangle 8"/>
          <p:cNvSpPr>
            <a:spLocks noChangeArrowheads="1"/>
          </p:cNvSpPr>
          <p:nvPr/>
        </p:nvSpPr>
        <p:spPr bwMode="auto">
          <a:xfrm>
            <a:off x="0" y="798513"/>
            <a:ext cx="627063" cy="782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633" name="Rectangle 9"/>
          <p:cNvSpPr>
            <a:spLocks noChangeArrowheads="1"/>
          </p:cNvSpPr>
          <p:nvPr/>
        </p:nvSpPr>
        <p:spPr bwMode="auto">
          <a:xfrm>
            <a:off x="6548438" y="3760788"/>
            <a:ext cx="219075"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spAutoFit/>
          </a:bodyPr>
          <a:lstStyle/>
          <a:p>
            <a:pPr>
              <a:defRPr/>
            </a:pPr>
            <a:endParaRPr lang="en-US">
              <a:cs typeface="+mn-cs"/>
            </a:endParaRPr>
          </a:p>
        </p:txBody>
      </p:sp>
      <p:sp>
        <p:nvSpPr>
          <p:cNvPr id="282634" name="Line 10"/>
          <p:cNvSpPr>
            <a:spLocks noChangeShapeType="1"/>
          </p:cNvSpPr>
          <p:nvPr/>
        </p:nvSpPr>
        <p:spPr bwMode="auto">
          <a:xfrm>
            <a:off x="4846638" y="1422400"/>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654" name="Group 11"/>
          <p:cNvGrpSpPr>
            <a:grpSpLocks/>
          </p:cNvGrpSpPr>
          <p:nvPr/>
        </p:nvGrpSpPr>
        <p:grpSpPr bwMode="auto">
          <a:xfrm>
            <a:off x="938213" y="1073150"/>
            <a:ext cx="1571625" cy="427038"/>
            <a:chOff x="458" y="303"/>
            <a:chExt cx="779" cy="270"/>
          </a:xfrm>
        </p:grpSpPr>
        <p:sp>
          <p:nvSpPr>
            <p:cNvPr id="282636" name="AutoShape 1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37" name="Rectangle 13"/>
            <p:cNvSpPr>
              <a:spLocks noChangeArrowheads="1"/>
            </p:cNvSpPr>
            <p:nvPr/>
          </p:nvSpPr>
          <p:spPr bwMode="auto">
            <a:xfrm>
              <a:off x="553" y="399"/>
              <a:ext cx="659"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38" name="Line 14"/>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39" name="Line 15"/>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40" name="Text Box 16"/>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CREACIÓN</a:t>
              </a:r>
            </a:p>
          </p:txBody>
        </p:sp>
        <p:sp>
          <p:nvSpPr>
            <p:cNvPr id="282641" name="Rectangle 1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55" name="Group 18"/>
          <p:cNvGrpSpPr>
            <a:grpSpLocks/>
          </p:cNvGrpSpPr>
          <p:nvPr/>
        </p:nvGrpSpPr>
        <p:grpSpPr bwMode="auto">
          <a:xfrm>
            <a:off x="938213" y="1500188"/>
            <a:ext cx="1571625" cy="428625"/>
            <a:chOff x="458" y="303"/>
            <a:chExt cx="779" cy="270"/>
          </a:xfrm>
        </p:grpSpPr>
        <p:sp>
          <p:nvSpPr>
            <p:cNvPr id="282643" name="AutoShape 1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44" name="Rectangle 20"/>
            <p:cNvSpPr>
              <a:spLocks noChangeArrowheads="1"/>
            </p:cNvSpPr>
            <p:nvPr/>
          </p:nvSpPr>
          <p:spPr bwMode="auto">
            <a:xfrm>
              <a:off x="553" y="399"/>
              <a:ext cx="659"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45" name="Line 21"/>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46" name="Line 22"/>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47" name="Text Box 23"/>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ABRAHAM</a:t>
              </a:r>
            </a:p>
          </p:txBody>
        </p:sp>
        <p:sp>
          <p:nvSpPr>
            <p:cNvPr id="282648" name="Rectangle 2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56" name="Group 25"/>
          <p:cNvGrpSpPr>
            <a:grpSpLocks/>
          </p:cNvGrpSpPr>
          <p:nvPr/>
        </p:nvGrpSpPr>
        <p:grpSpPr bwMode="auto">
          <a:xfrm>
            <a:off x="927100" y="2130425"/>
            <a:ext cx="1579563" cy="428625"/>
            <a:chOff x="458" y="303"/>
            <a:chExt cx="779" cy="270"/>
          </a:xfrm>
        </p:grpSpPr>
        <p:sp>
          <p:nvSpPr>
            <p:cNvPr id="282650" name="AutoShape 2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1" name="Rectangle 2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2" name="Line 28"/>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3" name="Line 29"/>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4" name="Text Box 30"/>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JOSÉ</a:t>
              </a:r>
              <a:endParaRPr lang="en-US" sz="800" b="1" smtClean="0">
                <a:latin typeface="Arial" charset="0"/>
                <a:cs typeface="+mn-cs"/>
              </a:endParaRPr>
            </a:p>
          </p:txBody>
        </p:sp>
        <p:sp>
          <p:nvSpPr>
            <p:cNvPr id="282655" name="Rectangle 3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57" name="Group 32"/>
          <p:cNvGrpSpPr>
            <a:grpSpLocks/>
          </p:cNvGrpSpPr>
          <p:nvPr/>
        </p:nvGrpSpPr>
        <p:grpSpPr bwMode="auto">
          <a:xfrm>
            <a:off x="947738" y="2679700"/>
            <a:ext cx="1570037" cy="428625"/>
            <a:chOff x="458" y="303"/>
            <a:chExt cx="779" cy="270"/>
          </a:xfrm>
        </p:grpSpPr>
        <p:sp>
          <p:nvSpPr>
            <p:cNvPr id="282657" name="AutoShape 3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8" name="Rectangle 3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59" name="Line 35"/>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0" name="Line 36"/>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1" name="Text Box 37"/>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MOISÉS</a:t>
              </a:r>
              <a:endParaRPr lang="en-US" sz="800" b="1" smtClean="0">
                <a:latin typeface="Arial" charset="0"/>
                <a:cs typeface="+mn-cs"/>
              </a:endParaRPr>
            </a:p>
          </p:txBody>
        </p:sp>
        <p:sp>
          <p:nvSpPr>
            <p:cNvPr id="282662" name="Rectangle 3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58" name="Group 39"/>
          <p:cNvGrpSpPr>
            <a:grpSpLocks/>
          </p:cNvGrpSpPr>
          <p:nvPr/>
        </p:nvGrpSpPr>
        <p:grpSpPr bwMode="auto">
          <a:xfrm>
            <a:off x="947738" y="3781425"/>
            <a:ext cx="1587500" cy="427038"/>
            <a:chOff x="458" y="303"/>
            <a:chExt cx="779" cy="270"/>
          </a:xfrm>
        </p:grpSpPr>
        <p:sp>
          <p:nvSpPr>
            <p:cNvPr id="282664" name="AutoShape 4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5" name="Rectangle 41"/>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6" name="Line 42"/>
            <p:cNvSpPr>
              <a:spLocks noChangeShapeType="1"/>
            </p:cNvSpPr>
            <p:nvPr/>
          </p:nvSpPr>
          <p:spPr bwMode="auto">
            <a:xfrm flipV="1">
              <a:off x="561" y="395"/>
              <a:ext cx="35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7" name="Line 43"/>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68" name="Text Box 44"/>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JOSUÉ</a:t>
              </a:r>
              <a:endParaRPr lang="en-US" sz="800" b="1" smtClean="0">
                <a:latin typeface="Arial" charset="0"/>
                <a:cs typeface="+mn-cs"/>
              </a:endParaRPr>
            </a:p>
          </p:txBody>
        </p:sp>
        <p:sp>
          <p:nvSpPr>
            <p:cNvPr id="282669" name="Rectangle 4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59" name="Group 46"/>
          <p:cNvGrpSpPr>
            <a:grpSpLocks/>
          </p:cNvGrpSpPr>
          <p:nvPr/>
        </p:nvGrpSpPr>
        <p:grpSpPr bwMode="auto">
          <a:xfrm>
            <a:off x="938213" y="4724400"/>
            <a:ext cx="1592262" cy="427038"/>
            <a:chOff x="458" y="303"/>
            <a:chExt cx="779" cy="270"/>
          </a:xfrm>
        </p:grpSpPr>
        <p:sp>
          <p:nvSpPr>
            <p:cNvPr id="282671" name="AutoShape 4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72" name="Rectangle 48"/>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73" name="Line 49"/>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74" name="Line 50"/>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75" name="Text Box 51"/>
            <p:cNvSpPr txBox="1">
              <a:spLocks noChangeArrowheads="1"/>
            </p:cNvSpPr>
            <p:nvPr/>
          </p:nvSpPr>
          <p:spPr bwMode="auto">
            <a:xfrm>
              <a:off x="458" y="303"/>
              <a:ext cx="690"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ANARQUÍA</a:t>
              </a:r>
              <a:endParaRPr lang="en-US" sz="800" b="1" smtClean="0">
                <a:latin typeface="Arial" charset="0"/>
                <a:cs typeface="+mn-cs"/>
              </a:endParaRPr>
            </a:p>
          </p:txBody>
        </p:sp>
        <p:sp>
          <p:nvSpPr>
            <p:cNvPr id="282676" name="Rectangle 5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60" name="Group 53"/>
          <p:cNvGrpSpPr>
            <a:grpSpLocks/>
          </p:cNvGrpSpPr>
          <p:nvPr/>
        </p:nvGrpSpPr>
        <p:grpSpPr bwMode="auto">
          <a:xfrm>
            <a:off x="938213" y="6734175"/>
            <a:ext cx="1592262" cy="428625"/>
            <a:chOff x="458" y="303"/>
            <a:chExt cx="779" cy="270"/>
          </a:xfrm>
        </p:grpSpPr>
        <p:sp>
          <p:nvSpPr>
            <p:cNvPr id="282678" name="AutoShape 5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79" name="Rectangle 5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0" name="Line 56"/>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1" name="Line 57"/>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2" name="Text Box 58"/>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CAUTIVIDAD</a:t>
              </a:r>
              <a:endParaRPr lang="en-US" sz="800" b="1" smtClean="0">
                <a:latin typeface="Arial" charset="0"/>
                <a:cs typeface="+mn-cs"/>
              </a:endParaRPr>
            </a:p>
          </p:txBody>
        </p:sp>
        <p:sp>
          <p:nvSpPr>
            <p:cNvPr id="282683" name="Rectangle 5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61" name="Group 60"/>
          <p:cNvGrpSpPr>
            <a:grpSpLocks/>
          </p:cNvGrpSpPr>
          <p:nvPr/>
        </p:nvGrpSpPr>
        <p:grpSpPr bwMode="auto">
          <a:xfrm>
            <a:off x="938213" y="7597775"/>
            <a:ext cx="1592262" cy="430213"/>
            <a:chOff x="458" y="303"/>
            <a:chExt cx="779" cy="270"/>
          </a:xfrm>
        </p:grpSpPr>
        <p:sp>
          <p:nvSpPr>
            <p:cNvPr id="282685" name="AutoShape 6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6" name="Rectangle 62"/>
            <p:cNvSpPr>
              <a:spLocks noChangeArrowheads="1"/>
            </p:cNvSpPr>
            <p:nvPr/>
          </p:nvSpPr>
          <p:spPr bwMode="auto">
            <a:xfrm>
              <a:off x="553" y="399"/>
              <a:ext cx="660" cy="101"/>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7" name="Line 63"/>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8" name="Line 64"/>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89" name="Text Box 65"/>
            <p:cNvSpPr txBox="1">
              <a:spLocks noChangeArrowheads="1"/>
            </p:cNvSpPr>
            <p:nvPr/>
          </p:nvSpPr>
          <p:spPr bwMode="auto">
            <a:xfrm>
              <a:off x="458" y="303"/>
              <a:ext cx="690"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SILENCIO</a:t>
              </a:r>
              <a:endParaRPr lang="en-US" sz="800" b="1" smtClean="0">
                <a:latin typeface="Arial" charset="0"/>
                <a:cs typeface="+mn-cs"/>
              </a:endParaRPr>
            </a:p>
          </p:txBody>
        </p:sp>
        <p:sp>
          <p:nvSpPr>
            <p:cNvPr id="282690" name="Rectangle 6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62" name="Group 67"/>
          <p:cNvGrpSpPr>
            <a:grpSpLocks/>
          </p:cNvGrpSpPr>
          <p:nvPr/>
        </p:nvGrpSpPr>
        <p:grpSpPr bwMode="auto">
          <a:xfrm>
            <a:off x="938213" y="8105775"/>
            <a:ext cx="1592262" cy="428625"/>
            <a:chOff x="458" y="303"/>
            <a:chExt cx="779" cy="270"/>
          </a:xfrm>
        </p:grpSpPr>
        <p:sp>
          <p:nvSpPr>
            <p:cNvPr id="282692" name="AutoShape 6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93" name="Rectangle 6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94" name="Line 70"/>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95" name="Line 71"/>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696" name="Text Box 72"/>
            <p:cNvSpPr txBox="1">
              <a:spLocks noChangeArrowheads="1"/>
            </p:cNvSpPr>
            <p:nvPr/>
          </p:nvSpPr>
          <p:spPr bwMode="auto">
            <a:xfrm>
              <a:off x="458" y="303"/>
              <a:ext cx="69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JESÚS</a:t>
              </a:r>
              <a:endParaRPr lang="en-US" sz="800" b="1" smtClean="0">
                <a:latin typeface="Arial" charset="0"/>
                <a:cs typeface="+mn-cs"/>
              </a:endParaRPr>
            </a:p>
          </p:txBody>
        </p:sp>
        <p:sp>
          <p:nvSpPr>
            <p:cNvPr id="282697" name="Rectangle 7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grpSp>
        <p:nvGrpSpPr>
          <p:cNvPr id="27663" name="Group 74"/>
          <p:cNvGrpSpPr>
            <a:grpSpLocks/>
          </p:cNvGrpSpPr>
          <p:nvPr/>
        </p:nvGrpSpPr>
        <p:grpSpPr bwMode="auto">
          <a:xfrm>
            <a:off x="942975" y="5510213"/>
            <a:ext cx="1592263" cy="428625"/>
            <a:chOff x="458" y="303"/>
            <a:chExt cx="779" cy="270"/>
          </a:xfrm>
        </p:grpSpPr>
        <p:sp>
          <p:nvSpPr>
            <p:cNvPr id="282699" name="AutoShape 7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700" name="Rectangle 7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701" name="Line 77"/>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702" name="Line 78"/>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sp>
          <p:nvSpPr>
            <p:cNvPr id="282703" name="Text Box 79"/>
            <p:cNvSpPr txBox="1">
              <a:spLocks noChangeArrowheads="1"/>
            </p:cNvSpPr>
            <p:nvPr/>
          </p:nvSpPr>
          <p:spPr bwMode="auto">
            <a:xfrm>
              <a:off x="458" y="303"/>
              <a:ext cx="690"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100" b="1" smtClean="0">
                  <a:latin typeface="Arial" charset="0"/>
                  <a:cs typeface="+mn-cs"/>
                </a:rPr>
                <a:t>REALEZA</a:t>
              </a:r>
              <a:endParaRPr lang="en-US" sz="800" b="1" smtClean="0">
                <a:latin typeface="Arial" charset="0"/>
                <a:cs typeface="+mn-cs"/>
              </a:endParaRPr>
            </a:p>
          </p:txBody>
        </p:sp>
        <p:sp>
          <p:nvSpPr>
            <p:cNvPr id="282704" name="Rectangle 8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3" tIns="48511" rIns="97023" bIns="48511">
              <a:spAutoFit/>
            </a:bodyPr>
            <a:lstStyle/>
            <a:p>
              <a:pPr>
                <a:defRPr/>
              </a:pPr>
              <a:endParaRPr lang="en-US">
                <a:cs typeface="+mn-cs"/>
              </a:endParaRPr>
            </a:p>
          </p:txBody>
        </p:sp>
      </p:grpSp>
      <p:sp>
        <p:nvSpPr>
          <p:cNvPr id="282705" name="Rectangle 81"/>
          <p:cNvSpPr>
            <a:spLocks noChangeArrowheads="1"/>
          </p:cNvSpPr>
          <p:nvPr/>
        </p:nvSpPr>
        <p:spPr bwMode="auto">
          <a:xfrm>
            <a:off x="4525963" y="1422400"/>
            <a:ext cx="1257300" cy="23415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nchor="ctr"/>
          <a:lstStyle/>
          <a:p>
            <a:pPr algn="r" defTabSz="969963">
              <a:defRPr/>
            </a:pPr>
            <a:endParaRPr lang="en-US" sz="2500">
              <a:latin typeface="Times" charset="0"/>
              <a:cs typeface="+mn-cs"/>
            </a:endParaRPr>
          </a:p>
        </p:txBody>
      </p:sp>
      <p:sp>
        <p:nvSpPr>
          <p:cNvPr id="282706" name="Rectangle 82"/>
          <p:cNvSpPr>
            <a:spLocks noChangeArrowheads="1"/>
          </p:cNvSpPr>
          <p:nvPr/>
        </p:nvSpPr>
        <p:spPr bwMode="auto">
          <a:xfrm>
            <a:off x="2682875" y="8105775"/>
            <a:ext cx="1508125" cy="314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nchor="ctr"/>
          <a:lstStyle/>
          <a:p>
            <a:pPr algn="ctr" defTabSz="969963">
              <a:defRPr/>
            </a:pPr>
            <a:endParaRPr lang="en-US" sz="2500">
              <a:latin typeface="Times" charset="0"/>
              <a:cs typeface="+mn-cs"/>
            </a:endParaRPr>
          </a:p>
        </p:txBody>
      </p:sp>
      <p:sp>
        <p:nvSpPr>
          <p:cNvPr id="282707" name="Text Box 83"/>
          <p:cNvSpPr txBox="1">
            <a:spLocks noChangeArrowheads="1"/>
          </p:cNvSpPr>
          <p:nvPr/>
        </p:nvSpPr>
        <p:spPr bwMode="auto">
          <a:xfrm>
            <a:off x="669925" y="1108075"/>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1.</a:t>
            </a:r>
          </a:p>
        </p:txBody>
      </p:sp>
      <p:sp>
        <p:nvSpPr>
          <p:cNvPr id="282708" name="Text Box 84"/>
          <p:cNvSpPr txBox="1">
            <a:spLocks noChangeArrowheads="1"/>
          </p:cNvSpPr>
          <p:nvPr/>
        </p:nvSpPr>
        <p:spPr bwMode="auto">
          <a:xfrm>
            <a:off x="665163" y="153987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2.</a:t>
            </a:r>
          </a:p>
        </p:txBody>
      </p:sp>
      <p:sp>
        <p:nvSpPr>
          <p:cNvPr id="282709" name="Text Box 85"/>
          <p:cNvSpPr txBox="1">
            <a:spLocks noChangeArrowheads="1"/>
          </p:cNvSpPr>
          <p:nvPr/>
        </p:nvSpPr>
        <p:spPr bwMode="auto">
          <a:xfrm>
            <a:off x="669925" y="21732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3.</a:t>
            </a:r>
          </a:p>
        </p:txBody>
      </p:sp>
      <p:sp>
        <p:nvSpPr>
          <p:cNvPr id="282710" name="Text Box 86"/>
          <p:cNvSpPr txBox="1">
            <a:spLocks noChangeArrowheads="1"/>
          </p:cNvSpPr>
          <p:nvPr/>
        </p:nvSpPr>
        <p:spPr bwMode="auto">
          <a:xfrm>
            <a:off x="676275" y="2719388"/>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4.</a:t>
            </a:r>
          </a:p>
        </p:txBody>
      </p:sp>
      <p:sp>
        <p:nvSpPr>
          <p:cNvPr id="282711" name="Text Box 87"/>
          <p:cNvSpPr txBox="1">
            <a:spLocks noChangeArrowheads="1"/>
          </p:cNvSpPr>
          <p:nvPr/>
        </p:nvSpPr>
        <p:spPr bwMode="auto">
          <a:xfrm>
            <a:off x="669925" y="3814763"/>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5.</a:t>
            </a:r>
          </a:p>
        </p:txBody>
      </p:sp>
      <p:sp>
        <p:nvSpPr>
          <p:cNvPr id="282712" name="Text Box 88"/>
          <p:cNvSpPr txBox="1">
            <a:spLocks noChangeArrowheads="1"/>
          </p:cNvSpPr>
          <p:nvPr/>
        </p:nvSpPr>
        <p:spPr bwMode="auto">
          <a:xfrm>
            <a:off x="669925" y="4764088"/>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6.</a:t>
            </a:r>
          </a:p>
        </p:txBody>
      </p:sp>
      <p:sp>
        <p:nvSpPr>
          <p:cNvPr id="282713" name="Text Box 89"/>
          <p:cNvSpPr txBox="1">
            <a:spLocks noChangeArrowheads="1"/>
          </p:cNvSpPr>
          <p:nvPr/>
        </p:nvSpPr>
        <p:spPr bwMode="auto">
          <a:xfrm>
            <a:off x="676275" y="5549900"/>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7.</a:t>
            </a:r>
          </a:p>
        </p:txBody>
      </p:sp>
      <p:sp>
        <p:nvSpPr>
          <p:cNvPr id="282714" name="Text Box 90"/>
          <p:cNvSpPr txBox="1">
            <a:spLocks noChangeArrowheads="1"/>
          </p:cNvSpPr>
          <p:nvPr/>
        </p:nvSpPr>
        <p:spPr bwMode="auto">
          <a:xfrm>
            <a:off x="676275" y="6773863"/>
            <a:ext cx="66992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8.</a:t>
            </a:r>
          </a:p>
        </p:txBody>
      </p:sp>
      <p:sp>
        <p:nvSpPr>
          <p:cNvPr id="282715" name="Text Box 91"/>
          <p:cNvSpPr txBox="1">
            <a:spLocks noChangeArrowheads="1"/>
          </p:cNvSpPr>
          <p:nvPr/>
        </p:nvSpPr>
        <p:spPr bwMode="auto">
          <a:xfrm>
            <a:off x="669925" y="7639050"/>
            <a:ext cx="67151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9.</a:t>
            </a:r>
          </a:p>
        </p:txBody>
      </p:sp>
      <p:sp>
        <p:nvSpPr>
          <p:cNvPr id="282716" name="Text Box 92"/>
          <p:cNvSpPr txBox="1">
            <a:spLocks noChangeArrowheads="1"/>
          </p:cNvSpPr>
          <p:nvPr/>
        </p:nvSpPr>
        <p:spPr bwMode="auto">
          <a:xfrm>
            <a:off x="617538" y="8150225"/>
            <a:ext cx="671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10.</a:t>
            </a:r>
          </a:p>
        </p:txBody>
      </p:sp>
      <p:sp>
        <p:nvSpPr>
          <p:cNvPr id="282717" name="Text Box 93"/>
          <p:cNvSpPr txBox="1">
            <a:spLocks noChangeArrowheads="1"/>
          </p:cNvSpPr>
          <p:nvPr/>
        </p:nvSpPr>
        <p:spPr bwMode="auto">
          <a:xfrm>
            <a:off x="352425" y="1035050"/>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500" b="1" smtClean="0">
                <a:latin typeface="Arial" charset="0"/>
                <a:cs typeface="+mn-cs"/>
              </a:rPr>
              <a:t>C</a:t>
            </a:r>
          </a:p>
        </p:txBody>
      </p:sp>
      <p:sp>
        <p:nvSpPr>
          <p:cNvPr id="282718" name="Text Box 94"/>
          <p:cNvSpPr txBox="1">
            <a:spLocks noChangeArrowheads="1"/>
          </p:cNvSpPr>
          <p:nvPr/>
        </p:nvSpPr>
        <p:spPr bwMode="auto">
          <a:xfrm rot="-5388474">
            <a:off x="-563562" y="2300287"/>
            <a:ext cx="22733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500" b="1" smtClean="0">
                <a:latin typeface="Arial" charset="0"/>
                <a:cs typeface="+mn-cs"/>
              </a:rPr>
              <a:t>4 PERSONAS</a:t>
            </a:r>
          </a:p>
        </p:txBody>
      </p:sp>
      <p:sp>
        <p:nvSpPr>
          <p:cNvPr id="282719" name="Text Box 95"/>
          <p:cNvSpPr txBox="1">
            <a:spLocks noChangeArrowheads="1"/>
          </p:cNvSpPr>
          <p:nvPr/>
        </p:nvSpPr>
        <p:spPr bwMode="auto">
          <a:xfrm rot="-5389253">
            <a:off x="-984249" y="5392737"/>
            <a:ext cx="30734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500" b="1" smtClean="0">
                <a:latin typeface="Arial" charset="0"/>
                <a:cs typeface="+mn-cs"/>
              </a:rPr>
              <a:t>3 SOCIEDADES</a:t>
            </a:r>
          </a:p>
        </p:txBody>
      </p:sp>
      <p:sp>
        <p:nvSpPr>
          <p:cNvPr id="282720" name="Text Box 96"/>
          <p:cNvSpPr txBox="1">
            <a:spLocks noChangeArrowheads="1"/>
          </p:cNvSpPr>
          <p:nvPr/>
        </p:nvSpPr>
        <p:spPr bwMode="auto">
          <a:xfrm>
            <a:off x="373063" y="7527925"/>
            <a:ext cx="373062"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500" b="1" smtClean="0">
                <a:latin typeface="Arial" charset="0"/>
                <a:cs typeface="+mn-cs"/>
              </a:rPr>
              <a:t>S</a:t>
            </a:r>
          </a:p>
        </p:txBody>
      </p:sp>
      <p:sp>
        <p:nvSpPr>
          <p:cNvPr id="282721" name="Text Box 97"/>
          <p:cNvSpPr txBox="1">
            <a:spLocks noChangeArrowheads="1"/>
          </p:cNvSpPr>
          <p:nvPr/>
        </p:nvSpPr>
        <p:spPr bwMode="auto">
          <a:xfrm>
            <a:off x="390525" y="8035925"/>
            <a:ext cx="37306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500" b="1" smtClean="0">
                <a:latin typeface="Arial" charset="0"/>
                <a:cs typeface="+mn-cs"/>
              </a:rPr>
              <a:t>J</a:t>
            </a:r>
          </a:p>
        </p:txBody>
      </p:sp>
      <p:grpSp>
        <p:nvGrpSpPr>
          <p:cNvPr id="27681" name="Group 98"/>
          <p:cNvGrpSpPr>
            <a:grpSpLocks/>
          </p:cNvGrpSpPr>
          <p:nvPr/>
        </p:nvGrpSpPr>
        <p:grpSpPr bwMode="auto">
          <a:xfrm>
            <a:off x="258763" y="407988"/>
            <a:ext cx="1768475" cy="357187"/>
            <a:chOff x="148" y="271"/>
            <a:chExt cx="1013" cy="218"/>
          </a:xfrm>
        </p:grpSpPr>
        <p:sp>
          <p:nvSpPr>
            <p:cNvPr id="282723" name="Text Box 99"/>
            <p:cNvSpPr txBox="1">
              <a:spLocks noChangeArrowheads="1"/>
            </p:cNvSpPr>
            <p:nvPr/>
          </p:nvSpPr>
          <p:spPr bwMode="auto">
            <a:xfrm>
              <a:off x="148" y="271"/>
              <a:ext cx="1013"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700" b="1" smtClean="0">
                  <a:latin typeface="Arial" charset="0"/>
                  <a:cs typeface="+mn-cs"/>
                </a:rPr>
                <a:t>C 7 S J</a:t>
              </a:r>
            </a:p>
          </p:txBody>
        </p:sp>
        <p:sp>
          <p:nvSpPr>
            <p:cNvPr id="282724" name="Line 100"/>
            <p:cNvSpPr>
              <a:spLocks noChangeShapeType="1"/>
            </p:cNvSpPr>
            <p:nvPr/>
          </p:nvSpPr>
          <p:spPr bwMode="auto">
            <a:xfrm>
              <a:off x="348" y="37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p>
              <a:pPr>
                <a:defRPr/>
              </a:pPr>
              <a:endParaRPr lang="en-US">
                <a:cs typeface="+mn-cs"/>
              </a:endParaRPr>
            </a:p>
          </p:txBody>
        </p:sp>
      </p:grpSp>
      <p:sp>
        <p:nvSpPr>
          <p:cNvPr id="282725" name="AutoShape 101"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26" name="Rectangle 102"/>
          <p:cNvSpPr>
            <a:spLocks noChangeArrowheads="1"/>
          </p:cNvSpPr>
          <p:nvPr/>
        </p:nvSpPr>
        <p:spPr bwMode="auto">
          <a:xfrm>
            <a:off x="2598738" y="1185863"/>
            <a:ext cx="1592262" cy="243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nchor="ctr"/>
          <a:lstStyle/>
          <a:p>
            <a:pPr algn="ctr" defTabSz="969963">
              <a:defRPr/>
            </a:pPr>
            <a:endParaRPr lang="en-US" sz="2500">
              <a:latin typeface="Times" charset="0"/>
              <a:cs typeface="+mn-cs"/>
            </a:endParaRPr>
          </a:p>
        </p:txBody>
      </p:sp>
      <p:sp>
        <p:nvSpPr>
          <p:cNvPr id="282727" name="Rectangle 103"/>
          <p:cNvSpPr>
            <a:spLocks noChangeArrowheads="1"/>
          </p:cNvSpPr>
          <p:nvPr/>
        </p:nvSpPr>
        <p:spPr bwMode="auto">
          <a:xfrm>
            <a:off x="2598738" y="3781425"/>
            <a:ext cx="1624012" cy="37734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nchor="ctr"/>
          <a:lstStyle/>
          <a:p>
            <a:pPr algn="ctr" defTabSz="969963">
              <a:defRPr/>
            </a:pPr>
            <a:endParaRPr lang="en-US" sz="2500">
              <a:latin typeface="Times" charset="0"/>
              <a:cs typeface="+mn-cs"/>
            </a:endParaRPr>
          </a:p>
        </p:txBody>
      </p:sp>
      <p:sp>
        <p:nvSpPr>
          <p:cNvPr id="282728" name="Line 104"/>
          <p:cNvSpPr>
            <a:spLocks noChangeShapeType="1"/>
          </p:cNvSpPr>
          <p:nvPr/>
        </p:nvSpPr>
        <p:spPr bwMode="auto">
          <a:xfrm>
            <a:off x="3000375" y="150018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29" name="AutoShape 105"/>
          <p:cNvSpPr>
            <a:spLocks noChangeArrowheads="1"/>
          </p:cNvSpPr>
          <p:nvPr/>
        </p:nvSpPr>
        <p:spPr bwMode="auto">
          <a:xfrm>
            <a:off x="3668713" y="6113463"/>
            <a:ext cx="1751012" cy="1327150"/>
          </a:xfrm>
          <a:custGeom>
            <a:avLst/>
            <a:gdLst>
              <a:gd name="G0" fmla="+- 4738 0 0"/>
              <a:gd name="G1" fmla="+- 21600 0 4738"/>
              <a:gd name="G2" fmla="*/ 4738 1 2"/>
              <a:gd name="G3" fmla="+- 21600 0 G2"/>
              <a:gd name="G4" fmla="+/ 4738 21600 2"/>
              <a:gd name="G5" fmla="+/ G1 0 2"/>
              <a:gd name="G6" fmla="*/ 21600 21600 4738"/>
              <a:gd name="G7" fmla="*/ G6 1 2"/>
              <a:gd name="G8" fmla="+- 21600 0 G7"/>
              <a:gd name="G9" fmla="*/ 21600 1 2"/>
              <a:gd name="G10" fmla="+- 4738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30" name="Rectangle 106"/>
          <p:cNvSpPr>
            <a:spLocks noChangeArrowheads="1"/>
          </p:cNvSpPr>
          <p:nvPr/>
        </p:nvSpPr>
        <p:spPr bwMode="auto">
          <a:xfrm>
            <a:off x="4225925" y="5810250"/>
            <a:ext cx="1377950" cy="187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31" name="AutoShape 107"/>
          <p:cNvSpPr>
            <a:spLocks noChangeArrowheads="1"/>
          </p:cNvSpPr>
          <p:nvPr/>
        </p:nvSpPr>
        <p:spPr bwMode="auto">
          <a:xfrm>
            <a:off x="3817938" y="6219825"/>
            <a:ext cx="1751012" cy="1135063"/>
          </a:xfrm>
          <a:custGeom>
            <a:avLst/>
            <a:gdLst>
              <a:gd name="G0" fmla="+- 4092 0 0"/>
              <a:gd name="G1" fmla="+- 21600 0 4092"/>
              <a:gd name="G2" fmla="*/ 4092 1 2"/>
              <a:gd name="G3" fmla="+- 21600 0 G2"/>
              <a:gd name="G4" fmla="+/ 4092 21600 2"/>
              <a:gd name="G5" fmla="+/ G1 0 2"/>
              <a:gd name="G6" fmla="*/ 21600 21600 4092"/>
              <a:gd name="G7" fmla="*/ G6 1 2"/>
              <a:gd name="G8" fmla="+- 21600 0 G7"/>
              <a:gd name="G9" fmla="*/ 21600 1 2"/>
              <a:gd name="G10" fmla="+- 4092 0 G9"/>
              <a:gd name="G11" fmla="?: G10 G8 0"/>
              <a:gd name="G12" fmla="?: G10 G7 21600"/>
              <a:gd name="T0" fmla="*/ 19554 w 21600"/>
              <a:gd name="T1" fmla="*/ 10800 h 21600"/>
              <a:gd name="T2" fmla="*/ 10800 w 21600"/>
              <a:gd name="T3" fmla="*/ 21600 h 21600"/>
              <a:gd name="T4" fmla="*/ 2046 w 21600"/>
              <a:gd name="T5" fmla="*/ 10800 h 21600"/>
              <a:gd name="T6" fmla="*/ 10800 w 21600"/>
              <a:gd name="T7" fmla="*/ 0 h 21600"/>
              <a:gd name="T8" fmla="*/ 3846 w 21600"/>
              <a:gd name="T9" fmla="*/ 3846 h 21600"/>
              <a:gd name="T10" fmla="*/ 17754 w 21600"/>
              <a:gd name="T11" fmla="*/ 17754 h 21600"/>
            </a:gdLst>
            <a:ahLst/>
            <a:cxnLst>
              <a:cxn ang="0">
                <a:pos x="T0" y="T1"/>
              </a:cxn>
              <a:cxn ang="0">
                <a:pos x="T2" y="T3"/>
              </a:cxn>
              <a:cxn ang="0">
                <a:pos x="T4" y="T5"/>
              </a:cxn>
              <a:cxn ang="0">
                <a:pos x="T6" y="T7"/>
              </a:cxn>
            </a:cxnLst>
            <a:rect l="T8" t="T9" r="T10" b="T11"/>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32" name="Rectangle 108"/>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nchor="ctr"/>
          <a:lstStyle/>
          <a:p>
            <a:pPr algn="ctr" defTabSz="969963">
              <a:defRPr/>
            </a:pPr>
            <a:endParaRPr lang="en-US" sz="2500">
              <a:latin typeface="Times" charset="0"/>
              <a:cs typeface="+mn-cs"/>
            </a:endParaRPr>
          </a:p>
        </p:txBody>
      </p:sp>
      <p:sp>
        <p:nvSpPr>
          <p:cNvPr id="282733" name="Text Box 109"/>
          <p:cNvSpPr txBox="1">
            <a:spLocks noChangeArrowheads="1"/>
          </p:cNvSpPr>
          <p:nvPr/>
        </p:nvSpPr>
        <p:spPr bwMode="auto">
          <a:xfrm rot="-5388474">
            <a:off x="1567657" y="2004219"/>
            <a:ext cx="23749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700" b="1" smtClean="0">
                <a:latin typeface="Arial" charset="0"/>
                <a:cs typeface="+mn-cs"/>
              </a:rPr>
              <a:t>LA LEY (5)</a:t>
            </a:r>
          </a:p>
        </p:txBody>
      </p:sp>
      <p:sp>
        <p:nvSpPr>
          <p:cNvPr id="282734" name="Text Box 110"/>
          <p:cNvSpPr txBox="1">
            <a:spLocks noChangeArrowheads="1"/>
          </p:cNvSpPr>
          <p:nvPr/>
        </p:nvSpPr>
        <p:spPr bwMode="auto">
          <a:xfrm rot="-5388474">
            <a:off x="945357" y="5425281"/>
            <a:ext cx="36322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700" b="1" smtClean="0">
                <a:latin typeface="Arial" charset="0"/>
                <a:cs typeface="+mn-cs"/>
              </a:rPr>
              <a:t>HISTORIA (12)</a:t>
            </a:r>
          </a:p>
        </p:txBody>
      </p:sp>
      <p:sp>
        <p:nvSpPr>
          <p:cNvPr id="282735" name="Line 111"/>
          <p:cNvSpPr>
            <a:spLocks noChangeShapeType="1"/>
          </p:cNvSpPr>
          <p:nvPr/>
        </p:nvSpPr>
        <p:spPr bwMode="auto">
          <a:xfrm>
            <a:off x="2908300" y="1193800"/>
            <a:ext cx="0" cy="2430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36" name="Line 112"/>
          <p:cNvSpPr>
            <a:spLocks noChangeShapeType="1"/>
          </p:cNvSpPr>
          <p:nvPr/>
        </p:nvSpPr>
        <p:spPr bwMode="auto">
          <a:xfrm>
            <a:off x="2898775" y="3784600"/>
            <a:ext cx="0" cy="3773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37" name="Text Box 113"/>
          <p:cNvSpPr txBox="1">
            <a:spLocks noChangeArrowheads="1"/>
          </p:cNvSpPr>
          <p:nvPr/>
        </p:nvSpPr>
        <p:spPr bwMode="auto">
          <a:xfrm rot="-5388474">
            <a:off x="4441825" y="2490788"/>
            <a:ext cx="2373313"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700" b="1" smtClean="0">
                <a:latin typeface="Arial" charset="0"/>
                <a:cs typeface="+mn-cs"/>
              </a:rPr>
              <a:t>POESIA (6)</a:t>
            </a:r>
          </a:p>
        </p:txBody>
      </p:sp>
      <p:sp>
        <p:nvSpPr>
          <p:cNvPr id="282738" name="Text Box 114"/>
          <p:cNvSpPr txBox="1">
            <a:spLocks noChangeArrowheads="1"/>
          </p:cNvSpPr>
          <p:nvPr/>
        </p:nvSpPr>
        <p:spPr bwMode="auto">
          <a:xfrm rot="16185222">
            <a:off x="3738563" y="5953125"/>
            <a:ext cx="3776662"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700" b="1" smtClean="0">
                <a:latin typeface="Arial" charset="0"/>
                <a:cs typeface="+mn-cs"/>
              </a:rPr>
              <a:t>PROFETAS (16)</a:t>
            </a:r>
          </a:p>
        </p:txBody>
      </p:sp>
      <p:sp>
        <p:nvSpPr>
          <p:cNvPr id="282739" name="Line 115"/>
          <p:cNvSpPr>
            <a:spLocks noChangeShapeType="1"/>
          </p:cNvSpPr>
          <p:nvPr/>
        </p:nvSpPr>
        <p:spPr bwMode="auto">
          <a:xfrm>
            <a:off x="5478463" y="1422400"/>
            <a:ext cx="0" cy="23479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0" name="Line 116"/>
          <p:cNvSpPr>
            <a:spLocks noChangeShapeType="1"/>
          </p:cNvSpPr>
          <p:nvPr/>
        </p:nvSpPr>
        <p:spPr bwMode="auto">
          <a:xfrm>
            <a:off x="3000375" y="2843213"/>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1" name="Line 117"/>
          <p:cNvSpPr>
            <a:spLocks noChangeShapeType="1"/>
          </p:cNvSpPr>
          <p:nvPr/>
        </p:nvSpPr>
        <p:spPr bwMode="auto">
          <a:xfrm>
            <a:off x="3000375" y="308610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2" name="Line 118"/>
          <p:cNvSpPr>
            <a:spLocks noChangeShapeType="1"/>
          </p:cNvSpPr>
          <p:nvPr/>
        </p:nvSpPr>
        <p:spPr bwMode="auto">
          <a:xfrm>
            <a:off x="3000375" y="33226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3" name="Line 119"/>
          <p:cNvSpPr>
            <a:spLocks noChangeShapeType="1"/>
          </p:cNvSpPr>
          <p:nvPr/>
        </p:nvSpPr>
        <p:spPr bwMode="auto">
          <a:xfrm>
            <a:off x="3000375" y="40227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4" name="Line 120"/>
          <p:cNvSpPr>
            <a:spLocks noChangeShapeType="1"/>
          </p:cNvSpPr>
          <p:nvPr/>
        </p:nvSpPr>
        <p:spPr bwMode="auto">
          <a:xfrm>
            <a:off x="3000375" y="49990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5" name="Line 121"/>
          <p:cNvSpPr>
            <a:spLocks noChangeShapeType="1"/>
          </p:cNvSpPr>
          <p:nvPr/>
        </p:nvSpPr>
        <p:spPr bwMode="auto">
          <a:xfrm>
            <a:off x="3000375" y="555625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6" name="Line 122"/>
          <p:cNvSpPr>
            <a:spLocks noChangeShapeType="1"/>
          </p:cNvSpPr>
          <p:nvPr/>
        </p:nvSpPr>
        <p:spPr bwMode="auto">
          <a:xfrm>
            <a:off x="3000375" y="58388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7" name="Line 123"/>
          <p:cNvSpPr>
            <a:spLocks noChangeShapeType="1"/>
          </p:cNvSpPr>
          <p:nvPr/>
        </p:nvSpPr>
        <p:spPr bwMode="auto">
          <a:xfrm>
            <a:off x="2992438" y="6015038"/>
            <a:ext cx="1093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8" name="Line 124"/>
          <p:cNvSpPr>
            <a:spLocks noChangeShapeType="1"/>
          </p:cNvSpPr>
          <p:nvPr/>
        </p:nvSpPr>
        <p:spPr bwMode="auto">
          <a:xfrm>
            <a:off x="3000375" y="6297613"/>
            <a:ext cx="65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49" name="Line 125"/>
          <p:cNvSpPr>
            <a:spLocks noChangeShapeType="1"/>
          </p:cNvSpPr>
          <p:nvPr/>
        </p:nvSpPr>
        <p:spPr bwMode="auto">
          <a:xfrm>
            <a:off x="3006725" y="6565900"/>
            <a:ext cx="723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0" name="Line 126"/>
          <p:cNvSpPr>
            <a:spLocks noChangeShapeType="1"/>
          </p:cNvSpPr>
          <p:nvPr/>
        </p:nvSpPr>
        <p:spPr bwMode="auto">
          <a:xfrm>
            <a:off x="3006725" y="6756400"/>
            <a:ext cx="77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1" name="Line 127"/>
          <p:cNvSpPr>
            <a:spLocks noChangeShapeType="1"/>
          </p:cNvSpPr>
          <p:nvPr/>
        </p:nvSpPr>
        <p:spPr bwMode="auto">
          <a:xfrm>
            <a:off x="3000375" y="6985000"/>
            <a:ext cx="847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2" name="Line 128"/>
          <p:cNvSpPr>
            <a:spLocks noChangeShapeType="1"/>
          </p:cNvSpPr>
          <p:nvPr/>
        </p:nvSpPr>
        <p:spPr bwMode="auto">
          <a:xfrm>
            <a:off x="3006725" y="7215188"/>
            <a:ext cx="898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3" name="Line 129"/>
          <p:cNvSpPr>
            <a:spLocks noChangeShapeType="1"/>
          </p:cNvSpPr>
          <p:nvPr/>
        </p:nvSpPr>
        <p:spPr bwMode="auto">
          <a:xfrm>
            <a:off x="3006725" y="7418388"/>
            <a:ext cx="946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4" name="Line 130"/>
          <p:cNvSpPr>
            <a:spLocks noChangeShapeType="1"/>
          </p:cNvSpPr>
          <p:nvPr/>
        </p:nvSpPr>
        <p:spPr bwMode="auto">
          <a:xfrm>
            <a:off x="3000375" y="47577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5" name="Line 131"/>
          <p:cNvSpPr>
            <a:spLocks noChangeShapeType="1"/>
          </p:cNvSpPr>
          <p:nvPr/>
        </p:nvSpPr>
        <p:spPr bwMode="auto">
          <a:xfrm>
            <a:off x="4621213" y="239871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6" name="Line 132"/>
          <p:cNvSpPr>
            <a:spLocks noChangeShapeType="1"/>
          </p:cNvSpPr>
          <p:nvPr/>
        </p:nvSpPr>
        <p:spPr bwMode="auto">
          <a:xfrm>
            <a:off x="4621213" y="2824163"/>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7" name="Line 133"/>
          <p:cNvSpPr>
            <a:spLocks noChangeShapeType="1"/>
          </p:cNvSpPr>
          <p:nvPr/>
        </p:nvSpPr>
        <p:spPr bwMode="auto">
          <a:xfrm>
            <a:off x="4613275" y="32035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8" name="Line 134"/>
          <p:cNvSpPr>
            <a:spLocks noChangeShapeType="1"/>
          </p:cNvSpPr>
          <p:nvPr/>
        </p:nvSpPr>
        <p:spPr bwMode="auto">
          <a:xfrm>
            <a:off x="4613275" y="36099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59" name="Line 135"/>
          <p:cNvSpPr>
            <a:spLocks noChangeShapeType="1"/>
          </p:cNvSpPr>
          <p:nvPr/>
        </p:nvSpPr>
        <p:spPr bwMode="auto">
          <a:xfrm>
            <a:off x="4621213" y="183515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60" name="AutoShape 136" descr="70%"/>
          <p:cNvSpPr>
            <a:spLocks noChangeArrowheads="1"/>
          </p:cNvSpPr>
          <p:nvPr/>
        </p:nvSpPr>
        <p:spPr bwMode="auto">
          <a:xfrm>
            <a:off x="2482850" y="1490663"/>
            <a:ext cx="2106613" cy="293687"/>
          </a:xfrm>
          <a:prstGeom prst="leftArrow">
            <a:avLst>
              <a:gd name="adj1" fmla="val 50000"/>
              <a:gd name="adj2" fmla="val 179325"/>
            </a:avLst>
          </a:prstGeom>
          <a:pattFill prst="pct7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61" name="AutoShape 137"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62" name="Text Box 138"/>
          <p:cNvSpPr txBox="1">
            <a:spLocks noChangeArrowheads="1"/>
          </p:cNvSpPr>
          <p:nvPr/>
        </p:nvSpPr>
        <p:spPr bwMode="auto">
          <a:xfrm>
            <a:off x="1966913" y="1217613"/>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Familia                                           Pecado                                       Diluvio                              Torre</a:t>
            </a:r>
          </a:p>
        </p:txBody>
      </p:sp>
      <p:sp>
        <p:nvSpPr>
          <p:cNvPr id="282763" name="Text Box 139"/>
          <p:cNvSpPr txBox="1">
            <a:spLocks noChangeArrowheads="1"/>
          </p:cNvSpPr>
          <p:nvPr/>
        </p:nvSpPr>
        <p:spPr bwMode="auto">
          <a:xfrm>
            <a:off x="1966913" y="1647825"/>
            <a:ext cx="544512"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T-S-B                                           Isaac                                       Jacob                              12 Hijos</a:t>
            </a:r>
          </a:p>
        </p:txBody>
      </p:sp>
      <p:sp>
        <p:nvSpPr>
          <p:cNvPr id="282764" name="Text Box 140"/>
          <p:cNvSpPr txBox="1">
            <a:spLocks noChangeArrowheads="1"/>
          </p:cNvSpPr>
          <p:nvPr/>
        </p:nvSpPr>
        <p:spPr bwMode="auto">
          <a:xfrm>
            <a:off x="1884363" y="2824163"/>
            <a:ext cx="639762"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s-ES" sz="500" b="1" smtClean="0">
                <a:solidFill>
                  <a:srgbClr val="000000"/>
                </a:solidFill>
                <a:latin typeface="Helvetica" charset="0"/>
                <a:cs typeface="+mn-cs"/>
              </a:rPr>
              <a:t>Éxodo</a:t>
            </a:r>
            <a:r>
              <a:rPr lang="en-US" sz="500" b="1" smtClean="0">
                <a:latin typeface="Arial" charset="0"/>
                <a:cs typeface="+mn-cs"/>
              </a:rPr>
              <a:t>               Sinai                                           M-C-C                                       Cades-Barnea                              40                     5 Sermones</a:t>
            </a:r>
          </a:p>
        </p:txBody>
      </p:sp>
      <p:sp>
        <p:nvSpPr>
          <p:cNvPr id="282765" name="Text Box 141"/>
          <p:cNvSpPr txBox="1">
            <a:spLocks noChangeArrowheads="1"/>
          </p:cNvSpPr>
          <p:nvPr/>
        </p:nvSpPr>
        <p:spPr bwMode="auto">
          <a:xfrm>
            <a:off x="1936750" y="2271713"/>
            <a:ext cx="57943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Esclavitud                                           430</a:t>
            </a:r>
          </a:p>
        </p:txBody>
      </p:sp>
      <p:sp>
        <p:nvSpPr>
          <p:cNvPr id="282766" name="Text Box 142"/>
          <p:cNvSpPr txBox="1">
            <a:spLocks noChangeArrowheads="1"/>
          </p:cNvSpPr>
          <p:nvPr/>
        </p:nvSpPr>
        <p:spPr bwMode="auto">
          <a:xfrm>
            <a:off x="1792288" y="392430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Jerichó/Ai                                           Territoria dividio                                       </a:t>
            </a:r>
          </a:p>
        </p:txBody>
      </p:sp>
      <p:sp>
        <p:nvSpPr>
          <p:cNvPr id="282767" name="Text Box 143"/>
          <p:cNvSpPr txBox="1">
            <a:spLocks noChangeArrowheads="1"/>
          </p:cNvSpPr>
          <p:nvPr/>
        </p:nvSpPr>
        <p:spPr bwMode="auto">
          <a:xfrm>
            <a:off x="1792288" y="4870450"/>
            <a:ext cx="7397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Jueces                                           350                                       </a:t>
            </a:r>
          </a:p>
        </p:txBody>
      </p:sp>
      <p:sp>
        <p:nvSpPr>
          <p:cNvPr id="282768" name="Text Box 144"/>
          <p:cNvSpPr txBox="1">
            <a:spLocks noChangeArrowheads="1"/>
          </p:cNvSpPr>
          <p:nvPr/>
        </p:nvSpPr>
        <p:spPr bwMode="auto">
          <a:xfrm>
            <a:off x="1890713" y="5637213"/>
            <a:ext cx="6334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9243" tIns="54621" rIns="109243" bIns="5462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500" b="1" smtClean="0">
                <a:latin typeface="Arial" charset="0"/>
                <a:cs typeface="+mn-cs"/>
              </a:rPr>
              <a:t>S-D-S •••Division••• </a:t>
            </a:r>
            <a:endParaRPr lang="en-US" sz="500" b="1" u="sng" smtClean="0">
              <a:latin typeface="Arial" charset="0"/>
              <a:cs typeface="+mn-cs"/>
            </a:endParaRPr>
          </a:p>
          <a:p>
            <a:pPr algn="ctr">
              <a:spcBef>
                <a:spcPct val="50000"/>
              </a:spcBef>
              <a:defRPr/>
            </a:pPr>
            <a:endParaRPr lang="en-US" sz="500" b="1" smtClean="0">
              <a:latin typeface="Arial" charset="0"/>
              <a:cs typeface="+mn-cs"/>
            </a:endParaRPr>
          </a:p>
        </p:txBody>
      </p:sp>
      <p:sp>
        <p:nvSpPr>
          <p:cNvPr id="282769" name="Text Box 145"/>
          <p:cNvSpPr txBox="1">
            <a:spLocks noChangeArrowheads="1"/>
          </p:cNvSpPr>
          <p:nvPr/>
        </p:nvSpPr>
        <p:spPr bwMode="auto">
          <a:xfrm>
            <a:off x="1760538" y="5784850"/>
            <a:ext cx="5365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9243" tIns="54621" rIns="109243" bIns="5462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Norte                                              10                 Israel    20-J                      200                         Asiria                                        </a:t>
            </a:r>
          </a:p>
        </p:txBody>
      </p:sp>
      <p:sp>
        <p:nvSpPr>
          <p:cNvPr id="282770" name="Text Box 146"/>
          <p:cNvSpPr txBox="1">
            <a:spLocks noChangeArrowheads="1"/>
          </p:cNvSpPr>
          <p:nvPr/>
        </p:nvSpPr>
        <p:spPr bwMode="auto">
          <a:xfrm>
            <a:off x="2127250" y="5784850"/>
            <a:ext cx="56038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09243" tIns="54621" rIns="109243" bIns="54621">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500" b="1" smtClean="0">
                <a:latin typeface="Arial" charset="0"/>
                <a:cs typeface="+mn-cs"/>
              </a:rPr>
              <a:t>Sur                                              2                 Judá    20-R                      350                         Babilonia                                        </a:t>
            </a:r>
          </a:p>
        </p:txBody>
      </p:sp>
      <p:sp>
        <p:nvSpPr>
          <p:cNvPr id="282771" name="Text Box 147"/>
          <p:cNvSpPr txBox="1">
            <a:spLocks noChangeArrowheads="1"/>
          </p:cNvSpPr>
          <p:nvPr/>
        </p:nvSpPr>
        <p:spPr bwMode="auto">
          <a:xfrm>
            <a:off x="1793875" y="6872288"/>
            <a:ext cx="7397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70 Años                                           3 viajes largos                    100 Años    50,000                                 Z-E-N                                       </a:t>
            </a:r>
          </a:p>
        </p:txBody>
      </p:sp>
      <p:sp>
        <p:nvSpPr>
          <p:cNvPr id="282772" name="Text Box 148"/>
          <p:cNvSpPr txBox="1">
            <a:spLocks noChangeArrowheads="1"/>
          </p:cNvSpPr>
          <p:nvPr/>
        </p:nvSpPr>
        <p:spPr bwMode="auto">
          <a:xfrm>
            <a:off x="1577975" y="7732713"/>
            <a:ext cx="9652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Alejandro Masagno    </a:t>
            </a:r>
            <a:r>
              <a:rPr lang="es-ES" sz="500" b="1" smtClean="0">
                <a:solidFill>
                  <a:srgbClr val="000000"/>
                </a:solidFill>
                <a:latin typeface="Helvetica" charset="0"/>
                <a:cs typeface="+mn-cs"/>
              </a:rPr>
              <a:t>Sistemas romanos</a:t>
            </a:r>
            <a:endParaRPr lang="en-US" sz="500" b="1" smtClean="0">
              <a:solidFill>
                <a:srgbClr val="000000"/>
              </a:solidFill>
              <a:latin typeface="Helvetica" charset="0"/>
              <a:cs typeface="+mn-cs"/>
            </a:endParaRPr>
          </a:p>
        </p:txBody>
      </p:sp>
      <p:sp>
        <p:nvSpPr>
          <p:cNvPr id="282773" name="Text Box 149"/>
          <p:cNvSpPr txBox="1">
            <a:spLocks noChangeArrowheads="1"/>
          </p:cNvSpPr>
          <p:nvPr/>
        </p:nvSpPr>
        <p:spPr bwMode="auto">
          <a:xfrm>
            <a:off x="1797050" y="8240713"/>
            <a:ext cx="739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500" b="1" smtClean="0">
                <a:latin typeface="Arial" charset="0"/>
                <a:cs typeface="+mn-cs"/>
              </a:rPr>
              <a:t>Vida                                           Cruz                    Iglesia</a:t>
            </a:r>
          </a:p>
        </p:txBody>
      </p:sp>
      <p:sp>
        <p:nvSpPr>
          <p:cNvPr id="282774" name="Text Box 150"/>
          <p:cNvSpPr txBox="1">
            <a:spLocks noChangeArrowheads="1"/>
          </p:cNvSpPr>
          <p:nvPr/>
        </p:nvSpPr>
        <p:spPr bwMode="auto">
          <a:xfrm>
            <a:off x="4738688" y="1382713"/>
            <a:ext cx="9048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700" b="1" smtClean="0">
                <a:latin typeface="Arial" charset="0"/>
                <a:cs typeface="+mn-cs"/>
              </a:rPr>
              <a:t>Alrededor            de:</a:t>
            </a:r>
            <a:endParaRPr lang="en-US" sz="2100" smtClean="0">
              <a:latin typeface="Arial" charset="0"/>
              <a:cs typeface="+mn-cs"/>
            </a:endParaRPr>
          </a:p>
        </p:txBody>
      </p:sp>
      <p:sp>
        <p:nvSpPr>
          <p:cNvPr id="282775" name="Line 151"/>
          <p:cNvSpPr>
            <a:spLocks noChangeShapeType="1"/>
          </p:cNvSpPr>
          <p:nvPr/>
        </p:nvSpPr>
        <p:spPr bwMode="auto">
          <a:xfrm>
            <a:off x="5043488" y="1644650"/>
            <a:ext cx="0" cy="2074863"/>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785" name="Text Box 161"/>
          <p:cNvSpPr txBox="1">
            <a:spLocks noChangeArrowheads="1"/>
          </p:cNvSpPr>
          <p:nvPr/>
        </p:nvSpPr>
        <p:spPr bwMode="auto">
          <a:xfrm>
            <a:off x="4294188" y="217487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smtClean="0">
                <a:latin typeface="Arial" charset="0"/>
                <a:cs typeface="+mn-cs"/>
              </a:rPr>
              <a:t>7.</a:t>
            </a:r>
          </a:p>
        </p:txBody>
      </p:sp>
      <p:sp>
        <p:nvSpPr>
          <p:cNvPr id="282786" name="Text Box 162"/>
          <p:cNvSpPr txBox="1">
            <a:spLocks noChangeArrowheads="1"/>
          </p:cNvSpPr>
          <p:nvPr/>
        </p:nvSpPr>
        <p:spPr bwMode="auto">
          <a:xfrm>
            <a:off x="4287838" y="25955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smtClean="0">
                <a:latin typeface="Arial" charset="0"/>
                <a:cs typeface="+mn-cs"/>
              </a:rPr>
              <a:t>7.</a:t>
            </a:r>
          </a:p>
        </p:txBody>
      </p:sp>
      <p:sp>
        <p:nvSpPr>
          <p:cNvPr id="282787" name="Text Box 163"/>
          <p:cNvSpPr txBox="1">
            <a:spLocks noChangeArrowheads="1"/>
          </p:cNvSpPr>
          <p:nvPr/>
        </p:nvSpPr>
        <p:spPr bwMode="auto">
          <a:xfrm>
            <a:off x="4287838" y="29813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smtClean="0">
                <a:latin typeface="Arial" charset="0"/>
                <a:cs typeface="+mn-cs"/>
              </a:rPr>
              <a:t>7.</a:t>
            </a:r>
          </a:p>
        </p:txBody>
      </p:sp>
      <p:sp>
        <p:nvSpPr>
          <p:cNvPr id="282788" name="Text Box 164"/>
          <p:cNvSpPr txBox="1">
            <a:spLocks noChangeArrowheads="1"/>
          </p:cNvSpPr>
          <p:nvPr/>
        </p:nvSpPr>
        <p:spPr bwMode="auto">
          <a:xfrm>
            <a:off x="4294188" y="3387725"/>
            <a:ext cx="669925"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smtClean="0">
                <a:latin typeface="Arial" charset="0"/>
                <a:cs typeface="+mn-cs"/>
              </a:rPr>
              <a:t>7.</a:t>
            </a:r>
          </a:p>
        </p:txBody>
      </p:sp>
      <p:sp>
        <p:nvSpPr>
          <p:cNvPr id="282789" name="Text Box 165"/>
          <p:cNvSpPr txBox="1">
            <a:spLocks noChangeArrowheads="1"/>
          </p:cNvSpPr>
          <p:nvPr/>
        </p:nvSpPr>
        <p:spPr bwMode="auto">
          <a:xfrm>
            <a:off x="4329113" y="1604963"/>
            <a:ext cx="669925"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smtClean="0">
                <a:latin typeface="Arial" charset="0"/>
                <a:cs typeface="+mn-cs"/>
              </a:rPr>
              <a:t>2.</a:t>
            </a:r>
          </a:p>
        </p:txBody>
      </p:sp>
      <p:sp>
        <p:nvSpPr>
          <p:cNvPr id="282790" name="Text Box 166"/>
          <p:cNvSpPr txBox="1">
            <a:spLocks noChangeArrowheads="1"/>
          </p:cNvSpPr>
          <p:nvPr/>
        </p:nvSpPr>
        <p:spPr bwMode="auto">
          <a:xfrm>
            <a:off x="2636838" y="8112125"/>
            <a:ext cx="1603375"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1000" b="1" smtClean="0">
                <a:latin typeface="Arial" charset="0"/>
                <a:cs typeface="+mn-cs"/>
              </a:rPr>
              <a:t>NUEVO TESTAMENTO</a:t>
            </a:r>
          </a:p>
        </p:txBody>
      </p:sp>
      <p:sp>
        <p:nvSpPr>
          <p:cNvPr id="282791" name="Text Box 167"/>
          <p:cNvSpPr txBox="1">
            <a:spLocks noChangeArrowheads="1"/>
          </p:cNvSpPr>
          <p:nvPr/>
        </p:nvSpPr>
        <p:spPr bwMode="auto">
          <a:xfrm>
            <a:off x="2595563" y="7688263"/>
            <a:ext cx="160178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1100" b="1" smtClean="0">
                <a:latin typeface="Arial" charset="0"/>
                <a:cs typeface="+mn-cs"/>
              </a:rPr>
              <a:t>©2009 John Fryman</a:t>
            </a:r>
            <a:endParaRPr lang="en-US" sz="400" b="1" smtClean="0">
              <a:latin typeface="Arial" charset="0"/>
              <a:cs typeface="+mn-cs"/>
            </a:endParaRPr>
          </a:p>
        </p:txBody>
      </p:sp>
      <p:sp>
        <p:nvSpPr>
          <p:cNvPr id="282792" name="Text Box 168"/>
          <p:cNvSpPr txBox="1">
            <a:spLocks noChangeArrowheads="1"/>
          </p:cNvSpPr>
          <p:nvPr/>
        </p:nvSpPr>
        <p:spPr bwMode="auto">
          <a:xfrm>
            <a:off x="2822575" y="5392738"/>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700" b="1" smtClean="0">
                <a:latin typeface="Arial" charset="0"/>
                <a:cs typeface="+mn-cs"/>
              </a:rPr>
              <a:t>(S)</a:t>
            </a:r>
          </a:p>
        </p:txBody>
      </p:sp>
      <p:sp>
        <p:nvSpPr>
          <p:cNvPr id="282793" name="Text Box 169"/>
          <p:cNvSpPr txBox="1">
            <a:spLocks noChangeArrowheads="1"/>
          </p:cNvSpPr>
          <p:nvPr/>
        </p:nvSpPr>
        <p:spPr bwMode="auto">
          <a:xfrm>
            <a:off x="2822575" y="5675313"/>
            <a:ext cx="49530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700" b="1" smtClean="0">
                <a:latin typeface="Arial" charset="0"/>
                <a:cs typeface="+mn-cs"/>
              </a:rPr>
              <a:t>(D)</a:t>
            </a:r>
          </a:p>
        </p:txBody>
      </p:sp>
      <p:sp>
        <p:nvSpPr>
          <p:cNvPr id="282794" name="Text Box 170"/>
          <p:cNvSpPr txBox="1">
            <a:spLocks noChangeArrowheads="1"/>
          </p:cNvSpPr>
          <p:nvPr/>
        </p:nvSpPr>
        <p:spPr bwMode="auto">
          <a:xfrm>
            <a:off x="2814638" y="5864225"/>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700" b="1" smtClean="0">
                <a:latin typeface="Arial" charset="0"/>
                <a:cs typeface="+mn-cs"/>
              </a:rPr>
              <a:t>(S)</a:t>
            </a:r>
          </a:p>
        </p:txBody>
      </p:sp>
      <p:sp>
        <p:nvSpPr>
          <p:cNvPr id="282795" name="Text Box 171"/>
          <p:cNvSpPr txBox="1">
            <a:spLocks noChangeArrowheads="1"/>
          </p:cNvSpPr>
          <p:nvPr/>
        </p:nvSpPr>
        <p:spPr bwMode="auto">
          <a:xfrm>
            <a:off x="2814638" y="6134100"/>
            <a:ext cx="4968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700" b="1" smtClean="0">
                <a:latin typeface="Arial" charset="0"/>
                <a:cs typeface="+mn-cs"/>
              </a:rPr>
              <a:t>(GC)</a:t>
            </a:r>
          </a:p>
        </p:txBody>
      </p:sp>
      <p:sp>
        <p:nvSpPr>
          <p:cNvPr id="282796" name="Text Box 172"/>
          <p:cNvSpPr txBox="1">
            <a:spLocks noChangeArrowheads="1"/>
          </p:cNvSpPr>
          <p:nvPr/>
        </p:nvSpPr>
        <p:spPr bwMode="auto">
          <a:xfrm>
            <a:off x="3765550" y="5721350"/>
            <a:ext cx="5794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900" b="1" smtClean="0">
                <a:latin typeface="Arial" charset="0"/>
                <a:cs typeface="+mn-cs"/>
              </a:rPr>
              <a:t>}</a:t>
            </a:r>
          </a:p>
        </p:txBody>
      </p:sp>
      <p:sp>
        <p:nvSpPr>
          <p:cNvPr id="282797" name="Text Box 173"/>
          <p:cNvSpPr txBox="1">
            <a:spLocks noChangeArrowheads="1"/>
          </p:cNvSpPr>
          <p:nvPr/>
        </p:nvSpPr>
        <p:spPr bwMode="auto">
          <a:xfrm>
            <a:off x="2913063" y="4829175"/>
            <a:ext cx="5238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n-US" sz="2500" smtClean="0">
              <a:latin typeface="Arial" charset="0"/>
              <a:cs typeface="+mn-cs"/>
            </a:endParaRPr>
          </a:p>
        </p:txBody>
      </p:sp>
      <p:sp>
        <p:nvSpPr>
          <p:cNvPr id="282798" name="Text Box 174"/>
          <p:cNvSpPr txBox="1">
            <a:spLocks noChangeArrowheads="1"/>
          </p:cNvSpPr>
          <p:nvPr/>
        </p:nvSpPr>
        <p:spPr bwMode="auto">
          <a:xfrm>
            <a:off x="3484563" y="4202113"/>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2500" smtClean="0">
              <a:latin typeface="Arial" charset="0"/>
              <a:cs typeface="+mn-cs"/>
            </a:endParaRPr>
          </a:p>
        </p:txBody>
      </p:sp>
      <p:sp>
        <p:nvSpPr>
          <p:cNvPr id="282799" name="Text Box 175"/>
          <p:cNvSpPr txBox="1">
            <a:spLocks noChangeArrowheads="1"/>
          </p:cNvSpPr>
          <p:nvPr/>
        </p:nvSpPr>
        <p:spPr bwMode="auto">
          <a:xfrm>
            <a:off x="3057525" y="3946525"/>
            <a:ext cx="1936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2500" smtClean="0">
              <a:latin typeface="Arial" charset="0"/>
              <a:cs typeface="+mn-cs"/>
            </a:endParaRPr>
          </a:p>
        </p:txBody>
      </p:sp>
      <p:sp>
        <p:nvSpPr>
          <p:cNvPr id="282800" name="AutoShape 176"/>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1" name="Text Box 177"/>
          <p:cNvSpPr txBox="1">
            <a:spLocks noChangeArrowheads="1"/>
          </p:cNvSpPr>
          <p:nvPr/>
        </p:nvSpPr>
        <p:spPr bwMode="auto">
          <a:xfrm>
            <a:off x="2814638" y="6396038"/>
            <a:ext cx="1265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500" b="1" smtClean="0">
                <a:latin typeface="Arial" charset="0"/>
                <a:cs typeface="+mn-cs"/>
              </a:rPr>
              <a:t>(       )</a:t>
            </a:r>
          </a:p>
        </p:txBody>
      </p:sp>
      <p:sp>
        <p:nvSpPr>
          <p:cNvPr id="282802" name="Line 178"/>
          <p:cNvSpPr>
            <a:spLocks noChangeShapeType="1"/>
          </p:cNvSpPr>
          <p:nvPr/>
        </p:nvSpPr>
        <p:spPr bwMode="auto">
          <a:xfrm>
            <a:off x="411163" y="444500"/>
            <a:ext cx="6481762"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3" name="Line 179"/>
          <p:cNvSpPr>
            <a:spLocks noChangeShapeType="1"/>
          </p:cNvSpPr>
          <p:nvPr/>
        </p:nvSpPr>
        <p:spPr bwMode="auto">
          <a:xfrm>
            <a:off x="3006725" y="3571875"/>
            <a:ext cx="109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4" name="Rectangle 180"/>
          <p:cNvSpPr>
            <a:spLocks noChangeArrowheads="1"/>
          </p:cNvSpPr>
          <p:nvPr/>
        </p:nvSpPr>
        <p:spPr bwMode="auto">
          <a:xfrm>
            <a:off x="4379913" y="2241550"/>
            <a:ext cx="111125" cy="1493838"/>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5" name="Line 181"/>
          <p:cNvSpPr>
            <a:spLocks noChangeShapeType="1"/>
          </p:cNvSpPr>
          <p:nvPr/>
        </p:nvSpPr>
        <p:spPr bwMode="auto">
          <a:xfrm flipH="1">
            <a:off x="4522788" y="6238875"/>
            <a:ext cx="6350" cy="439738"/>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6" name="Line 182"/>
          <p:cNvSpPr>
            <a:spLocks noChangeShapeType="1"/>
          </p:cNvSpPr>
          <p:nvPr/>
        </p:nvSpPr>
        <p:spPr bwMode="auto">
          <a:xfrm flipH="1">
            <a:off x="4502150" y="6630988"/>
            <a:ext cx="12700" cy="700087"/>
          </a:xfrm>
          <a:prstGeom prst="line">
            <a:avLst/>
          </a:prstGeom>
          <a:noFill/>
          <a:ln w="952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7" name="Line 183"/>
          <p:cNvSpPr>
            <a:spLocks noChangeShapeType="1"/>
          </p:cNvSpPr>
          <p:nvPr/>
        </p:nvSpPr>
        <p:spPr bwMode="auto">
          <a:xfrm>
            <a:off x="4602163" y="453707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8" name="Line 184"/>
          <p:cNvSpPr>
            <a:spLocks noChangeShapeType="1"/>
          </p:cNvSpPr>
          <p:nvPr/>
        </p:nvSpPr>
        <p:spPr bwMode="auto">
          <a:xfrm>
            <a:off x="4602163" y="4686300"/>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09" name="Line 185"/>
          <p:cNvSpPr>
            <a:spLocks noChangeShapeType="1"/>
          </p:cNvSpPr>
          <p:nvPr/>
        </p:nvSpPr>
        <p:spPr bwMode="auto">
          <a:xfrm>
            <a:off x="4611688" y="485933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0" name="Line 186"/>
          <p:cNvSpPr>
            <a:spLocks noChangeShapeType="1"/>
          </p:cNvSpPr>
          <p:nvPr/>
        </p:nvSpPr>
        <p:spPr bwMode="auto">
          <a:xfrm>
            <a:off x="4602163" y="529431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1" name="Line 187"/>
          <p:cNvSpPr>
            <a:spLocks noChangeShapeType="1"/>
          </p:cNvSpPr>
          <p:nvPr/>
        </p:nvSpPr>
        <p:spPr bwMode="auto">
          <a:xfrm>
            <a:off x="4603750" y="5468938"/>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2" name="Line 188"/>
          <p:cNvSpPr>
            <a:spLocks noChangeShapeType="1"/>
          </p:cNvSpPr>
          <p:nvPr/>
        </p:nvSpPr>
        <p:spPr bwMode="auto">
          <a:xfrm>
            <a:off x="4605338" y="564356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3" name="Line 189"/>
          <p:cNvSpPr>
            <a:spLocks noChangeShapeType="1"/>
          </p:cNvSpPr>
          <p:nvPr/>
        </p:nvSpPr>
        <p:spPr bwMode="auto">
          <a:xfrm>
            <a:off x="4606925" y="5878513"/>
            <a:ext cx="81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4" name="Line 190"/>
          <p:cNvSpPr>
            <a:spLocks noChangeShapeType="1"/>
          </p:cNvSpPr>
          <p:nvPr/>
        </p:nvSpPr>
        <p:spPr bwMode="auto">
          <a:xfrm>
            <a:off x="4605338" y="6305550"/>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5" name="Line 191"/>
          <p:cNvSpPr>
            <a:spLocks noChangeShapeType="1"/>
          </p:cNvSpPr>
          <p:nvPr/>
        </p:nvSpPr>
        <p:spPr bwMode="auto">
          <a:xfrm>
            <a:off x="4602163" y="66976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6" name="Line 192"/>
          <p:cNvSpPr>
            <a:spLocks noChangeShapeType="1"/>
          </p:cNvSpPr>
          <p:nvPr/>
        </p:nvSpPr>
        <p:spPr bwMode="auto">
          <a:xfrm>
            <a:off x="4602163" y="694372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7" name="Line 193"/>
          <p:cNvSpPr>
            <a:spLocks noChangeShapeType="1"/>
          </p:cNvSpPr>
          <p:nvPr/>
        </p:nvSpPr>
        <p:spPr bwMode="auto">
          <a:xfrm>
            <a:off x="4603750" y="7134225"/>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8" name="Line 194"/>
          <p:cNvSpPr>
            <a:spLocks noChangeShapeType="1"/>
          </p:cNvSpPr>
          <p:nvPr/>
        </p:nvSpPr>
        <p:spPr bwMode="auto">
          <a:xfrm>
            <a:off x="4605338" y="7473950"/>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19" name="Line 195"/>
          <p:cNvSpPr>
            <a:spLocks noChangeShapeType="1"/>
          </p:cNvSpPr>
          <p:nvPr/>
        </p:nvSpPr>
        <p:spPr bwMode="auto">
          <a:xfrm>
            <a:off x="4616450" y="7672388"/>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0" name="Line 196"/>
          <p:cNvSpPr>
            <a:spLocks noChangeShapeType="1"/>
          </p:cNvSpPr>
          <p:nvPr/>
        </p:nvSpPr>
        <p:spPr bwMode="auto">
          <a:xfrm>
            <a:off x="4608513" y="80406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1" name="Line 197"/>
          <p:cNvSpPr>
            <a:spLocks noChangeShapeType="1"/>
          </p:cNvSpPr>
          <p:nvPr/>
        </p:nvSpPr>
        <p:spPr bwMode="auto">
          <a:xfrm>
            <a:off x="4602163" y="8221663"/>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2" name="Line 198"/>
          <p:cNvSpPr>
            <a:spLocks noChangeShapeType="1"/>
          </p:cNvSpPr>
          <p:nvPr/>
        </p:nvSpPr>
        <p:spPr bwMode="auto">
          <a:xfrm>
            <a:off x="4603750" y="8404225"/>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3" name="Text Box 199"/>
          <p:cNvSpPr txBox="1">
            <a:spLocks noChangeArrowheads="1"/>
          </p:cNvSpPr>
          <p:nvPr/>
        </p:nvSpPr>
        <p:spPr bwMode="auto">
          <a:xfrm>
            <a:off x="4337050" y="4976813"/>
            <a:ext cx="12255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500" b="1" smtClean="0">
                <a:latin typeface="Arial" charset="0"/>
                <a:cs typeface="+mn-cs"/>
              </a:rPr>
              <a:t>A </a:t>
            </a:r>
            <a:r>
              <a:rPr lang="en-US" sz="500" b="1" i="1" smtClean="0">
                <a:latin typeface="Arial" charset="0"/>
                <a:cs typeface="+mn-cs"/>
              </a:rPr>
              <a:t>JUDÁ</a:t>
            </a:r>
            <a:r>
              <a:rPr lang="en-US" sz="500" b="1" smtClean="0">
                <a:latin typeface="Arial" charset="0"/>
                <a:cs typeface="+mn-cs"/>
              </a:rPr>
              <a:t>                                                                      (EN </a:t>
            </a:r>
            <a:r>
              <a:rPr lang="en-US" sz="500" b="1" i="1" smtClean="0">
                <a:latin typeface="Arial" charset="0"/>
                <a:cs typeface="+mn-cs"/>
              </a:rPr>
              <a:t>DECADENCIA</a:t>
            </a:r>
            <a:r>
              <a:rPr lang="en-US" sz="500" b="1" smtClean="0">
                <a:latin typeface="Arial" charset="0"/>
                <a:cs typeface="+mn-cs"/>
              </a:rPr>
              <a:t>)                 </a:t>
            </a:r>
          </a:p>
        </p:txBody>
      </p:sp>
      <p:sp>
        <p:nvSpPr>
          <p:cNvPr id="282824" name="Line 200"/>
          <p:cNvSpPr>
            <a:spLocks noChangeShapeType="1"/>
          </p:cNvSpPr>
          <p:nvPr/>
        </p:nvSpPr>
        <p:spPr bwMode="auto">
          <a:xfrm>
            <a:off x="4624388" y="4979988"/>
            <a:ext cx="7826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5" name="Text Box 201"/>
          <p:cNvSpPr txBox="1">
            <a:spLocks noChangeArrowheads="1"/>
          </p:cNvSpPr>
          <p:nvPr/>
        </p:nvSpPr>
        <p:spPr bwMode="auto">
          <a:xfrm>
            <a:off x="4262438" y="5927725"/>
            <a:ext cx="15462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500" b="1" smtClean="0">
                <a:latin typeface="Arial" charset="0"/>
                <a:cs typeface="+mn-cs"/>
              </a:rPr>
              <a:t>A </a:t>
            </a:r>
            <a:r>
              <a:rPr lang="en-US" sz="500" b="1" i="1" smtClean="0">
                <a:latin typeface="Arial" charset="0"/>
                <a:cs typeface="+mn-cs"/>
              </a:rPr>
              <a:t>JUDÁ</a:t>
            </a:r>
            <a:r>
              <a:rPr lang="en-US" sz="500" b="1" smtClean="0">
                <a:latin typeface="Arial" charset="0"/>
                <a:cs typeface="+mn-cs"/>
              </a:rPr>
              <a:t>  (EN </a:t>
            </a:r>
            <a:r>
              <a:rPr lang="en-US" sz="500" b="1" i="1" smtClean="0">
                <a:latin typeface="Arial" charset="0"/>
                <a:cs typeface="+mn-cs"/>
              </a:rPr>
              <a:t>CRISIS</a:t>
            </a:r>
            <a:r>
              <a:rPr lang="en-US" sz="500" b="1" smtClean="0">
                <a:latin typeface="Arial" charset="0"/>
                <a:cs typeface="+mn-cs"/>
              </a:rPr>
              <a:t>)                                                                                      </a:t>
            </a:r>
          </a:p>
        </p:txBody>
      </p:sp>
      <p:sp>
        <p:nvSpPr>
          <p:cNvPr id="282826" name="Text Box 202"/>
          <p:cNvSpPr txBox="1">
            <a:spLocks noChangeArrowheads="1"/>
          </p:cNvSpPr>
          <p:nvPr/>
        </p:nvSpPr>
        <p:spPr bwMode="auto">
          <a:xfrm>
            <a:off x="4494213" y="5021263"/>
            <a:ext cx="600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400" smtClean="0">
                <a:latin typeface="Arial" charset="0"/>
                <a:cs typeface="+mn-cs"/>
              </a:rPr>
              <a:t>*</a:t>
            </a:r>
            <a:endParaRPr lang="en-US" sz="1900" smtClean="0">
              <a:latin typeface="Arial" charset="0"/>
              <a:cs typeface="+mn-cs"/>
            </a:endParaRPr>
          </a:p>
        </p:txBody>
      </p:sp>
      <p:sp>
        <p:nvSpPr>
          <p:cNvPr id="282827" name="Line 203"/>
          <p:cNvSpPr>
            <a:spLocks noChangeShapeType="1"/>
          </p:cNvSpPr>
          <p:nvPr/>
        </p:nvSpPr>
        <p:spPr bwMode="auto">
          <a:xfrm>
            <a:off x="4606925" y="5937250"/>
            <a:ext cx="885825"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8" name="Line 204"/>
          <p:cNvSpPr>
            <a:spLocks noChangeShapeType="1"/>
          </p:cNvSpPr>
          <p:nvPr/>
        </p:nvSpPr>
        <p:spPr bwMode="auto">
          <a:xfrm>
            <a:off x="4592638" y="7192963"/>
            <a:ext cx="884237"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29" name="Line 205"/>
          <p:cNvSpPr>
            <a:spLocks noChangeShapeType="1"/>
          </p:cNvSpPr>
          <p:nvPr/>
        </p:nvSpPr>
        <p:spPr bwMode="auto">
          <a:xfrm>
            <a:off x="4592638" y="7739063"/>
            <a:ext cx="884237"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33" name="Line 209"/>
          <p:cNvSpPr>
            <a:spLocks noChangeShapeType="1"/>
          </p:cNvSpPr>
          <p:nvPr/>
        </p:nvSpPr>
        <p:spPr bwMode="auto">
          <a:xfrm>
            <a:off x="4592638" y="6554788"/>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834" name="Text Box 210"/>
          <p:cNvSpPr txBox="1">
            <a:spLocks noChangeArrowheads="1"/>
          </p:cNvSpPr>
          <p:nvPr/>
        </p:nvSpPr>
        <p:spPr bwMode="auto">
          <a:xfrm>
            <a:off x="4244975" y="7177088"/>
            <a:ext cx="15462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500" b="1" smtClean="0">
                <a:latin typeface="Arial" charset="0"/>
                <a:cs typeface="+mn-cs"/>
              </a:rPr>
              <a:t>A </a:t>
            </a:r>
            <a:r>
              <a:rPr lang="en-US" sz="500" b="1" i="1" smtClean="0">
                <a:latin typeface="Arial" charset="0"/>
                <a:cs typeface="+mn-cs"/>
              </a:rPr>
              <a:t>JUDÁ</a:t>
            </a:r>
            <a:r>
              <a:rPr lang="en-US" sz="500" b="1" smtClean="0">
                <a:latin typeface="Arial" charset="0"/>
                <a:cs typeface="+mn-cs"/>
              </a:rPr>
              <a:t>  (EN </a:t>
            </a:r>
            <a:r>
              <a:rPr lang="en-US" sz="500" b="1" i="1" u="sng" smtClean="0">
                <a:latin typeface="Arial" charset="0"/>
                <a:cs typeface="+mn-cs"/>
              </a:rPr>
              <a:t>CAUTIVIDAD</a:t>
            </a:r>
            <a:r>
              <a:rPr lang="en-US" sz="500" b="1" smtClean="0">
                <a:latin typeface="Arial" charset="0"/>
                <a:cs typeface="+mn-cs"/>
              </a:rPr>
              <a:t>)</a:t>
            </a:r>
          </a:p>
        </p:txBody>
      </p:sp>
      <p:sp>
        <p:nvSpPr>
          <p:cNvPr id="282835" name="Text Box 211"/>
          <p:cNvSpPr txBox="1">
            <a:spLocks noChangeArrowheads="1"/>
          </p:cNvSpPr>
          <p:nvPr/>
        </p:nvSpPr>
        <p:spPr bwMode="auto">
          <a:xfrm>
            <a:off x="4244975" y="7761288"/>
            <a:ext cx="154622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500" b="1" smtClean="0">
                <a:latin typeface="Arial" charset="0"/>
                <a:cs typeface="+mn-cs"/>
              </a:rPr>
              <a:t>A </a:t>
            </a:r>
            <a:r>
              <a:rPr lang="en-US" sz="500" b="1" i="1" smtClean="0">
                <a:latin typeface="Arial" charset="0"/>
                <a:cs typeface="+mn-cs"/>
              </a:rPr>
              <a:t>JUDÁ</a:t>
            </a:r>
            <a:r>
              <a:rPr lang="en-US" sz="500" b="1" smtClean="0">
                <a:latin typeface="Arial" charset="0"/>
                <a:cs typeface="+mn-cs"/>
              </a:rPr>
              <a:t>  (AL </a:t>
            </a:r>
            <a:r>
              <a:rPr lang="en-US" sz="500" b="1" i="1" smtClean="0">
                <a:latin typeface="Arial" charset="0"/>
                <a:cs typeface="+mn-cs"/>
              </a:rPr>
              <a:t>REGRESO</a:t>
            </a:r>
            <a:r>
              <a:rPr lang="en-US" sz="500" b="1" smtClean="0">
                <a:latin typeface="Arial" charset="0"/>
                <a:cs typeface="+mn-cs"/>
              </a:rPr>
              <a:t>)</a:t>
            </a:r>
          </a:p>
        </p:txBody>
      </p:sp>
      <p:sp>
        <p:nvSpPr>
          <p:cNvPr id="282836" name="Text Box 212"/>
          <p:cNvSpPr txBox="1">
            <a:spLocks noChangeArrowheads="1"/>
          </p:cNvSpPr>
          <p:nvPr/>
        </p:nvSpPr>
        <p:spPr bwMode="auto">
          <a:xfrm>
            <a:off x="4494213" y="7189788"/>
            <a:ext cx="600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400" smtClean="0">
                <a:latin typeface="Arial" charset="0"/>
                <a:cs typeface="+mn-cs"/>
              </a:rPr>
              <a:t>*</a:t>
            </a:r>
            <a:endParaRPr lang="en-US" sz="1900" smtClean="0">
              <a:latin typeface="Arial" charset="0"/>
              <a:cs typeface="+mn-cs"/>
            </a:endParaRPr>
          </a:p>
        </p:txBody>
      </p:sp>
      <p:sp>
        <p:nvSpPr>
          <p:cNvPr id="282837" name="Text Box 213"/>
          <p:cNvSpPr txBox="1">
            <a:spLocks noChangeArrowheads="1"/>
          </p:cNvSpPr>
          <p:nvPr/>
        </p:nvSpPr>
        <p:spPr bwMode="auto">
          <a:xfrm>
            <a:off x="4491038" y="7381875"/>
            <a:ext cx="600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400" smtClean="0">
                <a:latin typeface="Arial" charset="0"/>
                <a:cs typeface="+mn-cs"/>
              </a:rPr>
              <a:t>*</a:t>
            </a:r>
            <a:endParaRPr lang="en-US" sz="1900" smtClean="0">
              <a:latin typeface="Arial" charset="0"/>
              <a:cs typeface="+mn-cs"/>
            </a:endParaRPr>
          </a:p>
        </p:txBody>
      </p:sp>
      <p:sp>
        <p:nvSpPr>
          <p:cNvPr id="282838" name="Text Box 214"/>
          <p:cNvSpPr txBox="1">
            <a:spLocks noChangeArrowheads="1"/>
          </p:cNvSpPr>
          <p:nvPr/>
        </p:nvSpPr>
        <p:spPr bwMode="auto">
          <a:xfrm>
            <a:off x="4487863" y="5967413"/>
            <a:ext cx="600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400" smtClean="0">
                <a:latin typeface="Arial" charset="0"/>
                <a:cs typeface="+mn-cs"/>
              </a:rPr>
              <a:t>*</a:t>
            </a:r>
            <a:endParaRPr lang="en-US" sz="1900" smtClean="0">
              <a:latin typeface="Arial" charset="0"/>
              <a:cs typeface="+mn-cs"/>
            </a:endParaRPr>
          </a:p>
        </p:txBody>
      </p:sp>
      <p:sp>
        <p:nvSpPr>
          <p:cNvPr id="282839" name="Text Box 215"/>
          <p:cNvSpPr txBox="1">
            <a:spLocks noChangeArrowheads="1"/>
          </p:cNvSpPr>
          <p:nvPr/>
        </p:nvSpPr>
        <p:spPr bwMode="auto">
          <a:xfrm>
            <a:off x="4481513" y="6224588"/>
            <a:ext cx="6000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400" smtClean="0">
                <a:latin typeface="Arial" charset="0"/>
                <a:cs typeface="+mn-cs"/>
              </a:rPr>
              <a:t>*</a:t>
            </a:r>
            <a:endParaRPr lang="en-US" sz="1900" smtClean="0">
              <a:latin typeface="Arial" charset="0"/>
              <a:cs typeface="+mn-cs"/>
            </a:endParaRPr>
          </a:p>
        </p:txBody>
      </p:sp>
      <p:sp>
        <p:nvSpPr>
          <p:cNvPr id="282840" name="Text Box 216"/>
          <p:cNvSpPr txBox="1">
            <a:spLocks noChangeArrowheads="1"/>
          </p:cNvSpPr>
          <p:nvPr/>
        </p:nvSpPr>
        <p:spPr bwMode="auto">
          <a:xfrm>
            <a:off x="5853113" y="4243388"/>
            <a:ext cx="5762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7" tIns="33984" rIns="67967" bIns="33984">
            <a:spAutoFit/>
          </a:bodyPr>
          <a:lstStyle/>
          <a:p>
            <a:pPr>
              <a:spcBef>
                <a:spcPct val="50000"/>
              </a:spcBef>
              <a:defRPr/>
            </a:pPr>
            <a:r>
              <a:rPr lang="en-US" sz="2400" b="1" baseline="-25000">
                <a:latin typeface="Helvetica" charset="0"/>
                <a:cs typeface="+mn-cs"/>
              </a:rPr>
              <a:t>A</a:t>
            </a:r>
          </a:p>
        </p:txBody>
      </p:sp>
      <p:sp>
        <p:nvSpPr>
          <p:cNvPr id="282841" name="Text Box 217"/>
          <p:cNvSpPr txBox="1">
            <a:spLocks noChangeArrowheads="1"/>
          </p:cNvSpPr>
          <p:nvPr/>
        </p:nvSpPr>
        <p:spPr bwMode="auto">
          <a:xfrm>
            <a:off x="5853113" y="4440238"/>
            <a:ext cx="5762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7" tIns="33984" rIns="67967" bIns="33984">
            <a:spAutoFit/>
          </a:bodyPr>
          <a:lstStyle/>
          <a:p>
            <a:pPr>
              <a:spcBef>
                <a:spcPct val="50000"/>
              </a:spcBef>
              <a:defRPr/>
            </a:pPr>
            <a:r>
              <a:rPr lang="en-US" sz="2400" b="1" baseline="-25000">
                <a:latin typeface="Helvetica" charset="0"/>
                <a:cs typeface="+mn-cs"/>
              </a:rPr>
              <a:t>O</a:t>
            </a:r>
          </a:p>
        </p:txBody>
      </p:sp>
      <p:sp>
        <p:nvSpPr>
          <p:cNvPr id="282842" name="Text Box 218"/>
          <p:cNvSpPr txBox="1">
            <a:spLocks noChangeArrowheads="1"/>
          </p:cNvSpPr>
          <p:nvPr/>
        </p:nvSpPr>
        <p:spPr bwMode="auto">
          <a:xfrm>
            <a:off x="5868988" y="4629150"/>
            <a:ext cx="5746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7" tIns="33984" rIns="67967" bIns="33984">
            <a:spAutoFit/>
          </a:bodyPr>
          <a:lstStyle/>
          <a:p>
            <a:pPr>
              <a:spcBef>
                <a:spcPct val="50000"/>
              </a:spcBef>
              <a:defRPr/>
            </a:pPr>
            <a:r>
              <a:rPr lang="en-US" sz="2400" b="1" baseline="-25000">
                <a:latin typeface="Helvetica" charset="0"/>
                <a:cs typeface="+mn-cs"/>
              </a:rPr>
              <a:t>J</a:t>
            </a:r>
          </a:p>
        </p:txBody>
      </p:sp>
      <p:sp>
        <p:nvSpPr>
          <p:cNvPr id="282843" name="Line 219"/>
          <p:cNvSpPr>
            <a:spLocks noChangeShapeType="1"/>
          </p:cNvSpPr>
          <p:nvPr/>
        </p:nvSpPr>
        <p:spPr bwMode="auto">
          <a:xfrm>
            <a:off x="6010275" y="45608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2844" name="Line 220"/>
          <p:cNvSpPr>
            <a:spLocks noChangeShapeType="1"/>
          </p:cNvSpPr>
          <p:nvPr/>
        </p:nvSpPr>
        <p:spPr bwMode="auto">
          <a:xfrm>
            <a:off x="6010275" y="4760913"/>
            <a:ext cx="979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2845" name="Line 221"/>
          <p:cNvSpPr>
            <a:spLocks noChangeShapeType="1"/>
          </p:cNvSpPr>
          <p:nvPr/>
        </p:nvSpPr>
        <p:spPr bwMode="auto">
          <a:xfrm>
            <a:off x="6005513" y="49403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2846" name="Text Box 222"/>
          <p:cNvSpPr txBox="1">
            <a:spLocks noChangeArrowheads="1"/>
          </p:cNvSpPr>
          <p:nvPr/>
        </p:nvSpPr>
        <p:spPr bwMode="auto">
          <a:xfrm>
            <a:off x="5870575" y="7196138"/>
            <a:ext cx="5762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6529" tIns="38265" rIns="76529" bIns="38265">
            <a:spAutoFit/>
          </a:bodyPr>
          <a:lstStyle/>
          <a:p>
            <a:pPr>
              <a:spcBef>
                <a:spcPct val="50000"/>
              </a:spcBef>
              <a:defRPr/>
            </a:pPr>
            <a:r>
              <a:rPr lang="en-US" sz="2400" b="1" baseline="-25000">
                <a:latin typeface="Helvetica" charset="0"/>
                <a:cs typeface="+mn-cs"/>
              </a:rPr>
              <a:t>E</a:t>
            </a:r>
          </a:p>
        </p:txBody>
      </p:sp>
      <p:sp>
        <p:nvSpPr>
          <p:cNvPr id="282847" name="Text Box 223"/>
          <p:cNvSpPr txBox="1">
            <a:spLocks noChangeArrowheads="1"/>
          </p:cNvSpPr>
          <p:nvPr/>
        </p:nvSpPr>
        <p:spPr bwMode="auto">
          <a:xfrm>
            <a:off x="5867400" y="7407275"/>
            <a:ext cx="5746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6529" tIns="38265" rIns="76529" bIns="38265">
            <a:spAutoFit/>
          </a:bodyPr>
          <a:lstStyle/>
          <a:p>
            <a:pPr>
              <a:spcBef>
                <a:spcPct val="50000"/>
              </a:spcBef>
              <a:defRPr/>
            </a:pPr>
            <a:r>
              <a:rPr lang="en-US" sz="2400" b="1" baseline="-25000">
                <a:latin typeface="Helvetica" charset="0"/>
                <a:cs typeface="+mn-cs"/>
              </a:rPr>
              <a:t>D</a:t>
            </a:r>
          </a:p>
        </p:txBody>
      </p:sp>
      <p:sp>
        <p:nvSpPr>
          <p:cNvPr id="282848" name="Line 224"/>
          <p:cNvSpPr>
            <a:spLocks noChangeShapeType="1"/>
          </p:cNvSpPr>
          <p:nvPr/>
        </p:nvSpPr>
        <p:spPr bwMode="auto">
          <a:xfrm>
            <a:off x="6026150" y="75231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2" tIns="36062" rIns="72122" bIns="36062">
            <a:spAutoFit/>
          </a:bodyPr>
          <a:lstStyle/>
          <a:p>
            <a:pPr>
              <a:defRPr/>
            </a:pPr>
            <a:endParaRPr lang="en-US">
              <a:cs typeface="+mn-cs"/>
            </a:endParaRPr>
          </a:p>
        </p:txBody>
      </p:sp>
      <p:sp>
        <p:nvSpPr>
          <p:cNvPr id="282849" name="Line 225"/>
          <p:cNvSpPr>
            <a:spLocks noChangeShapeType="1"/>
          </p:cNvSpPr>
          <p:nvPr/>
        </p:nvSpPr>
        <p:spPr bwMode="auto">
          <a:xfrm>
            <a:off x="6027738" y="7731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2" tIns="36062" rIns="72122" bIns="36062">
            <a:spAutoFit/>
          </a:bodyPr>
          <a:lstStyle/>
          <a:p>
            <a:pPr>
              <a:defRPr/>
            </a:pPr>
            <a:endParaRPr lang="en-US">
              <a:cs typeface="+mn-cs"/>
            </a:endParaRPr>
          </a:p>
        </p:txBody>
      </p:sp>
      <p:sp>
        <p:nvSpPr>
          <p:cNvPr id="282850" name="Text Box 226"/>
          <p:cNvSpPr txBox="1">
            <a:spLocks noChangeArrowheads="1"/>
          </p:cNvSpPr>
          <p:nvPr/>
        </p:nvSpPr>
        <p:spPr bwMode="auto">
          <a:xfrm>
            <a:off x="5846763" y="7797800"/>
            <a:ext cx="5746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1" tIns="36060" rIns="72121" bIns="36060">
            <a:spAutoFit/>
          </a:bodyPr>
          <a:lstStyle/>
          <a:p>
            <a:pPr>
              <a:spcBef>
                <a:spcPct val="50000"/>
              </a:spcBef>
              <a:defRPr/>
            </a:pPr>
            <a:r>
              <a:rPr lang="en-US" sz="2400" b="1" baseline="-25000">
                <a:latin typeface="Helvetica" charset="0"/>
                <a:cs typeface="+mn-cs"/>
              </a:rPr>
              <a:t>H</a:t>
            </a:r>
          </a:p>
        </p:txBody>
      </p:sp>
      <p:sp>
        <p:nvSpPr>
          <p:cNvPr id="282851" name="Text Box 227"/>
          <p:cNvSpPr txBox="1">
            <a:spLocks noChangeArrowheads="1"/>
          </p:cNvSpPr>
          <p:nvPr/>
        </p:nvSpPr>
        <p:spPr bwMode="auto">
          <a:xfrm>
            <a:off x="5853113" y="7996238"/>
            <a:ext cx="5746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1" tIns="36060" rIns="72121" bIns="36060">
            <a:spAutoFit/>
          </a:bodyPr>
          <a:lstStyle/>
          <a:p>
            <a:pPr>
              <a:spcBef>
                <a:spcPct val="50000"/>
              </a:spcBef>
              <a:defRPr/>
            </a:pPr>
            <a:r>
              <a:rPr lang="en-US" sz="2400" b="1" baseline="-25000">
                <a:latin typeface="Helvetica" charset="0"/>
                <a:cs typeface="+mn-cs"/>
              </a:rPr>
              <a:t>Z</a:t>
            </a:r>
          </a:p>
        </p:txBody>
      </p:sp>
      <p:sp>
        <p:nvSpPr>
          <p:cNvPr id="282852" name="Text Box 228"/>
          <p:cNvSpPr txBox="1">
            <a:spLocks noChangeArrowheads="1"/>
          </p:cNvSpPr>
          <p:nvPr/>
        </p:nvSpPr>
        <p:spPr bwMode="auto">
          <a:xfrm>
            <a:off x="5837238" y="8183563"/>
            <a:ext cx="5746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1" tIns="36060" rIns="72121" bIns="36060">
            <a:spAutoFit/>
          </a:bodyPr>
          <a:lstStyle/>
          <a:p>
            <a:pPr>
              <a:spcBef>
                <a:spcPct val="50000"/>
              </a:spcBef>
              <a:defRPr/>
            </a:pPr>
            <a:r>
              <a:rPr lang="en-US" sz="2400" b="1" baseline="-25000">
                <a:latin typeface="Helvetica" charset="0"/>
                <a:cs typeface="+mn-cs"/>
              </a:rPr>
              <a:t>M</a:t>
            </a:r>
          </a:p>
        </p:txBody>
      </p:sp>
      <p:sp>
        <p:nvSpPr>
          <p:cNvPr id="282853" name="Line 229"/>
          <p:cNvSpPr>
            <a:spLocks noChangeShapeType="1"/>
          </p:cNvSpPr>
          <p:nvPr/>
        </p:nvSpPr>
        <p:spPr bwMode="auto">
          <a:xfrm>
            <a:off x="6000750" y="8112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2854" name="Line 230"/>
          <p:cNvSpPr>
            <a:spLocks noChangeShapeType="1"/>
          </p:cNvSpPr>
          <p:nvPr/>
        </p:nvSpPr>
        <p:spPr bwMode="auto">
          <a:xfrm>
            <a:off x="6002338" y="83185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2855" name="Line 231"/>
          <p:cNvSpPr>
            <a:spLocks noChangeShapeType="1"/>
          </p:cNvSpPr>
          <p:nvPr/>
        </p:nvSpPr>
        <p:spPr bwMode="auto">
          <a:xfrm>
            <a:off x="5995988" y="8502650"/>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2856" name="Text Box 232"/>
          <p:cNvSpPr txBox="1">
            <a:spLocks noChangeArrowheads="1"/>
          </p:cNvSpPr>
          <p:nvPr/>
        </p:nvSpPr>
        <p:spPr bwMode="auto">
          <a:xfrm>
            <a:off x="5868988" y="5175250"/>
            <a:ext cx="57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363" tIns="30182" rIns="60363" bIns="30182">
            <a:spAutoFit/>
          </a:bodyPr>
          <a:lstStyle/>
          <a:p>
            <a:pPr>
              <a:spcBef>
                <a:spcPct val="50000"/>
              </a:spcBef>
              <a:defRPr/>
            </a:pPr>
            <a:r>
              <a:rPr lang="en-US" sz="2400" b="1" baseline="-25000">
                <a:latin typeface="Helvetica" charset="0"/>
                <a:cs typeface="+mn-cs"/>
              </a:rPr>
              <a:t>J</a:t>
            </a:r>
          </a:p>
        </p:txBody>
      </p:sp>
      <p:sp>
        <p:nvSpPr>
          <p:cNvPr id="282857" name="Text Box 233"/>
          <p:cNvSpPr txBox="1">
            <a:spLocks noChangeArrowheads="1"/>
          </p:cNvSpPr>
          <p:nvPr/>
        </p:nvSpPr>
        <p:spPr bwMode="auto">
          <a:xfrm>
            <a:off x="5854700" y="5368925"/>
            <a:ext cx="57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363" tIns="30182" rIns="60363" bIns="30182">
            <a:spAutoFit/>
          </a:bodyPr>
          <a:lstStyle/>
          <a:p>
            <a:pPr>
              <a:spcBef>
                <a:spcPct val="50000"/>
              </a:spcBef>
              <a:defRPr/>
            </a:pPr>
            <a:r>
              <a:rPr lang="en-US" sz="2400" b="1" baseline="-25000">
                <a:latin typeface="Helvetica" charset="0"/>
                <a:cs typeface="+mn-cs"/>
              </a:rPr>
              <a:t>M</a:t>
            </a:r>
          </a:p>
        </p:txBody>
      </p:sp>
      <p:sp>
        <p:nvSpPr>
          <p:cNvPr id="282858" name="Text Box 234"/>
          <p:cNvSpPr txBox="1">
            <a:spLocks noChangeArrowheads="1"/>
          </p:cNvSpPr>
          <p:nvPr/>
        </p:nvSpPr>
        <p:spPr bwMode="auto">
          <a:xfrm>
            <a:off x="5851525" y="5573713"/>
            <a:ext cx="57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363" tIns="30182" rIns="60363" bIns="30182">
            <a:spAutoFit/>
          </a:bodyPr>
          <a:lstStyle/>
          <a:p>
            <a:pPr>
              <a:spcBef>
                <a:spcPct val="50000"/>
              </a:spcBef>
              <a:defRPr/>
            </a:pPr>
            <a:r>
              <a:rPr lang="en-US" sz="2400" b="1" baseline="-25000">
                <a:latin typeface="Helvetica" charset="0"/>
                <a:cs typeface="+mn-cs"/>
              </a:rPr>
              <a:t>A</a:t>
            </a:r>
          </a:p>
        </p:txBody>
      </p:sp>
      <p:sp>
        <p:nvSpPr>
          <p:cNvPr id="282859" name="Text Box 235"/>
          <p:cNvSpPr txBox="1">
            <a:spLocks noChangeArrowheads="1"/>
          </p:cNvSpPr>
          <p:nvPr/>
        </p:nvSpPr>
        <p:spPr bwMode="auto">
          <a:xfrm>
            <a:off x="5905500" y="4981575"/>
            <a:ext cx="574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363" tIns="30182" rIns="60363" bIns="30182">
            <a:spAutoFit/>
          </a:bodyPr>
          <a:lstStyle/>
          <a:p>
            <a:pPr>
              <a:spcBef>
                <a:spcPct val="50000"/>
              </a:spcBef>
              <a:defRPr/>
            </a:pPr>
            <a:r>
              <a:rPr lang="en-US" sz="2400" b="1" baseline="-25000">
                <a:latin typeface="Helvetica" charset="0"/>
                <a:cs typeface="+mn-cs"/>
              </a:rPr>
              <a:t>I</a:t>
            </a:r>
          </a:p>
        </p:txBody>
      </p:sp>
      <p:sp>
        <p:nvSpPr>
          <p:cNvPr id="282860" name="Line 236"/>
          <p:cNvSpPr>
            <a:spLocks noChangeShapeType="1"/>
          </p:cNvSpPr>
          <p:nvPr/>
        </p:nvSpPr>
        <p:spPr bwMode="auto">
          <a:xfrm>
            <a:off x="6016625" y="5292725"/>
            <a:ext cx="97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2861" name="Line 237"/>
          <p:cNvSpPr>
            <a:spLocks noChangeShapeType="1"/>
          </p:cNvSpPr>
          <p:nvPr/>
        </p:nvSpPr>
        <p:spPr bwMode="auto">
          <a:xfrm>
            <a:off x="6013450" y="5503863"/>
            <a:ext cx="976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2862" name="Line 238"/>
          <p:cNvSpPr>
            <a:spLocks noChangeShapeType="1"/>
          </p:cNvSpPr>
          <p:nvPr/>
        </p:nvSpPr>
        <p:spPr bwMode="auto">
          <a:xfrm>
            <a:off x="6010275" y="56832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2863" name="Line 239"/>
          <p:cNvSpPr>
            <a:spLocks noChangeShapeType="1"/>
          </p:cNvSpPr>
          <p:nvPr/>
        </p:nvSpPr>
        <p:spPr bwMode="auto">
          <a:xfrm>
            <a:off x="6021388" y="5889625"/>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2864" name="Line 240"/>
          <p:cNvSpPr>
            <a:spLocks noChangeShapeType="1"/>
          </p:cNvSpPr>
          <p:nvPr/>
        </p:nvSpPr>
        <p:spPr bwMode="auto">
          <a:xfrm>
            <a:off x="6034088" y="5924550"/>
            <a:ext cx="97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2865" name="Text Box 241"/>
          <p:cNvSpPr txBox="1">
            <a:spLocks noChangeArrowheads="1"/>
          </p:cNvSpPr>
          <p:nvPr/>
        </p:nvSpPr>
        <p:spPr bwMode="auto">
          <a:xfrm>
            <a:off x="5884863" y="5946775"/>
            <a:ext cx="5746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6" tIns="28444" rIns="56886" bIns="28444">
            <a:spAutoFit/>
          </a:bodyPr>
          <a:lstStyle/>
          <a:p>
            <a:pPr>
              <a:spcBef>
                <a:spcPct val="50000"/>
              </a:spcBef>
              <a:defRPr/>
            </a:pPr>
            <a:r>
              <a:rPr lang="en-US" sz="2400" b="1" baseline="-25000">
                <a:latin typeface="Helvetica" charset="0"/>
                <a:cs typeface="+mn-cs"/>
              </a:rPr>
              <a:t>J</a:t>
            </a:r>
          </a:p>
        </p:txBody>
      </p:sp>
      <p:sp>
        <p:nvSpPr>
          <p:cNvPr id="282866" name="Text Box 242"/>
          <p:cNvSpPr txBox="1">
            <a:spLocks noChangeArrowheads="1"/>
          </p:cNvSpPr>
          <p:nvPr/>
        </p:nvSpPr>
        <p:spPr bwMode="auto">
          <a:xfrm>
            <a:off x="5881688" y="6359525"/>
            <a:ext cx="5746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6" tIns="28444" rIns="56886" bIns="28444">
            <a:spAutoFit/>
          </a:bodyPr>
          <a:lstStyle/>
          <a:p>
            <a:pPr>
              <a:spcBef>
                <a:spcPct val="50000"/>
              </a:spcBef>
              <a:defRPr/>
            </a:pPr>
            <a:r>
              <a:rPr lang="en-US" sz="2400" b="1" baseline="-25000">
                <a:latin typeface="Helvetica" charset="0"/>
                <a:cs typeface="+mn-cs"/>
              </a:rPr>
              <a:t>H</a:t>
            </a:r>
          </a:p>
        </p:txBody>
      </p:sp>
      <p:sp>
        <p:nvSpPr>
          <p:cNvPr id="282867" name="Text Box 243"/>
          <p:cNvSpPr txBox="1">
            <a:spLocks noChangeArrowheads="1"/>
          </p:cNvSpPr>
          <p:nvPr/>
        </p:nvSpPr>
        <p:spPr bwMode="auto">
          <a:xfrm>
            <a:off x="5865813" y="6588125"/>
            <a:ext cx="5730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6" tIns="28444" rIns="56886" bIns="28444">
            <a:spAutoFit/>
          </a:bodyPr>
          <a:lstStyle/>
          <a:p>
            <a:pPr>
              <a:spcBef>
                <a:spcPct val="50000"/>
              </a:spcBef>
              <a:defRPr/>
            </a:pPr>
            <a:r>
              <a:rPr lang="en-US" sz="2400" b="1" baseline="-25000">
                <a:latin typeface="Helvetica" charset="0"/>
                <a:cs typeface="+mn-cs"/>
              </a:rPr>
              <a:t>N</a:t>
            </a:r>
          </a:p>
        </p:txBody>
      </p:sp>
      <p:sp>
        <p:nvSpPr>
          <p:cNvPr id="282868" name="Line 244"/>
          <p:cNvSpPr>
            <a:spLocks noChangeShapeType="1"/>
          </p:cNvSpPr>
          <p:nvPr/>
        </p:nvSpPr>
        <p:spPr bwMode="auto">
          <a:xfrm>
            <a:off x="6026150" y="62722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2869" name="Line 245"/>
          <p:cNvSpPr>
            <a:spLocks noChangeShapeType="1"/>
          </p:cNvSpPr>
          <p:nvPr/>
        </p:nvSpPr>
        <p:spPr bwMode="auto">
          <a:xfrm>
            <a:off x="6027738" y="67024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2870" name="Line 246"/>
          <p:cNvSpPr>
            <a:spLocks noChangeShapeType="1"/>
          </p:cNvSpPr>
          <p:nvPr/>
        </p:nvSpPr>
        <p:spPr bwMode="auto">
          <a:xfrm>
            <a:off x="6040438" y="6908800"/>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2871" name="Line 247"/>
          <p:cNvSpPr>
            <a:spLocks noChangeShapeType="1"/>
          </p:cNvSpPr>
          <p:nvPr/>
        </p:nvSpPr>
        <p:spPr bwMode="auto">
          <a:xfrm>
            <a:off x="6022975" y="71215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2872" name="Text Box 248"/>
          <p:cNvSpPr txBox="1">
            <a:spLocks noChangeArrowheads="1"/>
          </p:cNvSpPr>
          <p:nvPr/>
        </p:nvSpPr>
        <p:spPr bwMode="auto">
          <a:xfrm>
            <a:off x="5883275" y="6810375"/>
            <a:ext cx="5730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6" tIns="28444" rIns="56886" bIns="28444">
            <a:spAutoFit/>
          </a:bodyPr>
          <a:lstStyle/>
          <a:p>
            <a:pPr>
              <a:spcBef>
                <a:spcPct val="50000"/>
              </a:spcBef>
              <a:defRPr/>
            </a:pPr>
            <a:r>
              <a:rPr lang="en-US" sz="2400" b="1" baseline="-25000">
                <a:latin typeface="Helvetica" charset="0"/>
                <a:cs typeface="+mn-cs"/>
              </a:rPr>
              <a:t>S</a:t>
            </a:r>
          </a:p>
        </p:txBody>
      </p:sp>
      <p:sp>
        <p:nvSpPr>
          <p:cNvPr id="282873" name="Text Box 249"/>
          <p:cNvSpPr txBox="1">
            <a:spLocks noChangeArrowheads="1"/>
          </p:cNvSpPr>
          <p:nvPr/>
        </p:nvSpPr>
        <p:spPr bwMode="auto">
          <a:xfrm>
            <a:off x="5880100" y="6146800"/>
            <a:ext cx="5746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6" tIns="28444" rIns="56886" bIns="28444">
            <a:spAutoFit/>
          </a:bodyPr>
          <a:lstStyle/>
          <a:p>
            <a:pPr>
              <a:spcBef>
                <a:spcPct val="50000"/>
              </a:spcBef>
              <a:defRPr/>
            </a:pPr>
            <a:r>
              <a:rPr lang="en-US" sz="2400" b="1" baseline="-25000">
                <a:latin typeface="Helvetica" charset="0"/>
                <a:cs typeface="+mn-cs"/>
              </a:rPr>
              <a:t>L</a:t>
            </a:r>
          </a:p>
        </p:txBody>
      </p:sp>
      <p:sp>
        <p:nvSpPr>
          <p:cNvPr id="282874" name="Line 250"/>
          <p:cNvSpPr>
            <a:spLocks noChangeShapeType="1"/>
          </p:cNvSpPr>
          <p:nvPr/>
        </p:nvSpPr>
        <p:spPr bwMode="auto">
          <a:xfrm>
            <a:off x="6027738" y="647223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2875" name="Text Box 251"/>
          <p:cNvSpPr txBox="1">
            <a:spLocks noChangeArrowheads="1"/>
          </p:cNvSpPr>
          <p:nvPr/>
        </p:nvSpPr>
        <p:spPr bwMode="auto">
          <a:xfrm>
            <a:off x="571500" y="119063"/>
            <a:ext cx="1109663"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endParaRPr lang="en-US">
              <a:cs typeface="+mn-cs"/>
            </a:endParaRPr>
          </a:p>
        </p:txBody>
      </p:sp>
      <p:sp>
        <p:nvSpPr>
          <p:cNvPr id="282876" name="Text Box 252"/>
          <p:cNvSpPr txBox="1">
            <a:spLocks noChangeArrowheads="1"/>
          </p:cNvSpPr>
          <p:nvPr/>
        </p:nvSpPr>
        <p:spPr bwMode="auto">
          <a:xfrm>
            <a:off x="1041400" y="6045200"/>
            <a:ext cx="9239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endParaRPr lang="en-US">
              <a:cs typeface="+mn-cs"/>
            </a:endParaRPr>
          </a:p>
        </p:txBody>
      </p:sp>
      <p:sp>
        <p:nvSpPr>
          <p:cNvPr id="282877" name="Text Box 253"/>
          <p:cNvSpPr txBox="1">
            <a:spLocks noChangeArrowheads="1"/>
          </p:cNvSpPr>
          <p:nvPr/>
        </p:nvSpPr>
        <p:spPr bwMode="auto">
          <a:xfrm>
            <a:off x="3829050" y="6208713"/>
            <a:ext cx="815975" cy="104933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sz="700" b="1">
                <a:latin typeface="Times New Roman" charset="0"/>
                <a:cs typeface="+mn-cs"/>
              </a:rPr>
              <a:t>Los profetas  escribieron     en  un     período de      cuatrocient           os        años         después          de </a:t>
            </a:r>
            <a:r>
              <a:rPr lang="ja-JP" altLang="en-US" sz="700" b="1">
                <a:latin typeface="Arial"/>
                <a:cs typeface="+mn-cs"/>
              </a:rPr>
              <a:t>“</a:t>
            </a:r>
            <a:r>
              <a:rPr lang="en-US" sz="700" b="1">
                <a:latin typeface="Times New Roman" charset="0"/>
                <a:cs typeface="+mn-cs"/>
              </a:rPr>
              <a:t>la           división</a:t>
            </a:r>
            <a:r>
              <a:rPr lang="ja-JP" altLang="en-US" sz="700" b="1">
                <a:latin typeface="Arial"/>
                <a:cs typeface="+mn-cs"/>
              </a:rPr>
              <a:t>”</a:t>
            </a:r>
            <a:endParaRPr lang="en-US" sz="700" b="1">
              <a:latin typeface="Times New Roman" charset="0"/>
              <a:cs typeface="+mn-cs"/>
            </a:endParaRPr>
          </a:p>
        </p:txBody>
      </p:sp>
      <p:sp>
        <p:nvSpPr>
          <p:cNvPr id="282878" name="Text Box 254"/>
          <p:cNvSpPr txBox="1">
            <a:spLocks noChangeArrowheads="1"/>
          </p:cNvSpPr>
          <p:nvPr/>
        </p:nvSpPr>
        <p:spPr bwMode="auto">
          <a:xfrm>
            <a:off x="1066800" y="5657850"/>
            <a:ext cx="1195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1000 a.C.</a:t>
            </a:r>
          </a:p>
        </p:txBody>
      </p:sp>
      <p:sp>
        <p:nvSpPr>
          <p:cNvPr id="282879" name="Text Box 255"/>
          <p:cNvSpPr txBox="1">
            <a:spLocks noChangeArrowheads="1"/>
          </p:cNvSpPr>
          <p:nvPr/>
        </p:nvSpPr>
        <p:spPr bwMode="auto">
          <a:xfrm>
            <a:off x="1168400" y="3384550"/>
            <a:ext cx="9461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endParaRPr lang="en-US">
              <a:cs typeface="+mn-cs"/>
            </a:endParaRPr>
          </a:p>
        </p:txBody>
      </p:sp>
      <p:sp>
        <p:nvSpPr>
          <p:cNvPr id="282880" name="Text Box 256"/>
          <p:cNvSpPr txBox="1">
            <a:spLocks noChangeArrowheads="1"/>
          </p:cNvSpPr>
          <p:nvPr/>
        </p:nvSpPr>
        <p:spPr bwMode="auto">
          <a:xfrm>
            <a:off x="1060450" y="4870450"/>
            <a:ext cx="119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1000 a.C.</a:t>
            </a:r>
          </a:p>
        </p:txBody>
      </p:sp>
      <p:sp>
        <p:nvSpPr>
          <p:cNvPr id="282881" name="Text Box 257"/>
          <p:cNvSpPr txBox="1">
            <a:spLocks noChangeArrowheads="1"/>
          </p:cNvSpPr>
          <p:nvPr/>
        </p:nvSpPr>
        <p:spPr bwMode="auto">
          <a:xfrm>
            <a:off x="1074738" y="3929063"/>
            <a:ext cx="1192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1500 a.C.</a:t>
            </a:r>
          </a:p>
        </p:txBody>
      </p:sp>
      <p:sp>
        <p:nvSpPr>
          <p:cNvPr id="282882" name="Text Box 258"/>
          <p:cNvSpPr txBox="1">
            <a:spLocks noChangeArrowheads="1"/>
          </p:cNvSpPr>
          <p:nvPr/>
        </p:nvSpPr>
        <p:spPr bwMode="auto">
          <a:xfrm>
            <a:off x="1066800" y="2833688"/>
            <a:ext cx="1195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1500 a.C.</a:t>
            </a:r>
          </a:p>
        </p:txBody>
      </p:sp>
      <p:sp>
        <p:nvSpPr>
          <p:cNvPr id="282883" name="Text Box 259"/>
          <p:cNvSpPr txBox="1">
            <a:spLocks noChangeArrowheads="1"/>
          </p:cNvSpPr>
          <p:nvPr/>
        </p:nvSpPr>
        <p:spPr bwMode="auto">
          <a:xfrm>
            <a:off x="1054100" y="1655763"/>
            <a:ext cx="119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2000 a.C.</a:t>
            </a:r>
          </a:p>
        </p:txBody>
      </p:sp>
      <p:grpSp>
        <p:nvGrpSpPr>
          <p:cNvPr id="27829" name="Group 261"/>
          <p:cNvGrpSpPr>
            <a:grpSpLocks/>
          </p:cNvGrpSpPr>
          <p:nvPr/>
        </p:nvGrpSpPr>
        <p:grpSpPr bwMode="auto">
          <a:xfrm>
            <a:off x="5883275" y="1130300"/>
            <a:ext cx="1285875" cy="2554288"/>
            <a:chOff x="3706" y="764"/>
            <a:chExt cx="809" cy="1609"/>
          </a:xfrm>
        </p:grpSpPr>
        <p:pic>
          <p:nvPicPr>
            <p:cNvPr id="282886" name="Picture 2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06" y="764"/>
              <a:ext cx="809" cy="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2887" name="Rectangle 263"/>
            <p:cNvSpPr>
              <a:spLocks noChangeArrowheads="1"/>
            </p:cNvSpPr>
            <p:nvPr/>
          </p:nvSpPr>
          <p:spPr bwMode="auto">
            <a:xfrm>
              <a:off x="4144" y="1240"/>
              <a:ext cx="260" cy="5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endParaRPr lang="en-US">
                <a:cs typeface="+mn-cs"/>
              </a:endParaRPr>
            </a:p>
          </p:txBody>
        </p:sp>
        <p:sp>
          <p:nvSpPr>
            <p:cNvPr id="282888" name="Text Box 264"/>
            <p:cNvSpPr txBox="1">
              <a:spLocks noChangeArrowheads="1"/>
            </p:cNvSpPr>
            <p:nvPr/>
          </p:nvSpPr>
          <p:spPr bwMode="auto">
            <a:xfrm rot="-459518">
              <a:off x="4071" y="1228"/>
              <a:ext cx="39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ctr">
                <a:lnSpc>
                  <a:spcPct val="120000"/>
                </a:lnSpc>
                <a:spcBef>
                  <a:spcPct val="50000"/>
                </a:spcBef>
                <a:defRPr/>
              </a:pPr>
              <a:r>
                <a:rPr lang="en-US" sz="800">
                  <a:latin typeface="Impact" charset="0"/>
                  <a:cs typeface="+mn-cs"/>
                </a:rPr>
                <a:t>ARCHIVO BIBLICO</a:t>
              </a:r>
            </a:p>
          </p:txBody>
        </p:sp>
      </p:grpSp>
      <p:sp>
        <p:nvSpPr>
          <p:cNvPr id="282889" name="Text Box 265"/>
          <p:cNvSpPr txBox="1">
            <a:spLocks noChangeArrowheads="1"/>
          </p:cNvSpPr>
          <p:nvPr/>
        </p:nvSpPr>
        <p:spPr bwMode="auto">
          <a:xfrm>
            <a:off x="1079500" y="6883400"/>
            <a:ext cx="119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500 a.C.</a:t>
            </a:r>
          </a:p>
        </p:txBody>
      </p:sp>
      <p:sp>
        <p:nvSpPr>
          <p:cNvPr id="282890" name="Text Box 266"/>
          <p:cNvSpPr txBox="1">
            <a:spLocks noChangeArrowheads="1"/>
          </p:cNvSpPr>
          <p:nvPr/>
        </p:nvSpPr>
        <p:spPr bwMode="auto">
          <a:xfrm>
            <a:off x="1060450" y="7747000"/>
            <a:ext cx="904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500 a.C.</a:t>
            </a:r>
          </a:p>
        </p:txBody>
      </p:sp>
      <p:sp>
        <p:nvSpPr>
          <p:cNvPr id="282891" name="Rectangle 267"/>
          <p:cNvSpPr>
            <a:spLocks noChangeArrowheads="1"/>
          </p:cNvSpPr>
          <p:nvPr/>
        </p:nvSpPr>
        <p:spPr bwMode="auto">
          <a:xfrm>
            <a:off x="998538" y="479425"/>
            <a:ext cx="559752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485" tIns="44449" rIns="90485" bIns="44449">
            <a:spAutoFit/>
          </a:bodyPr>
          <a:lstStyle/>
          <a:p>
            <a:pPr algn="ctr">
              <a:lnSpc>
                <a:spcPct val="90000"/>
              </a:lnSpc>
              <a:defRPr/>
            </a:pPr>
            <a:r>
              <a:rPr lang="en-US" sz="2200" b="1" i="1">
                <a:latin typeface="Arial" charset="0"/>
                <a:cs typeface="+mn-cs"/>
              </a:rPr>
              <a:t>Determinar los libros:                 Ordenando el Antiguo Testamento                            </a:t>
            </a:r>
            <a:endParaRPr lang="en-US" sz="1200">
              <a:latin typeface="Comic Sans MS" charset="0"/>
              <a:cs typeface="+mn-cs"/>
            </a:endParaRPr>
          </a:p>
        </p:txBody>
      </p:sp>
      <p:sp>
        <p:nvSpPr>
          <p:cNvPr id="282892" name="Text Box 268"/>
          <p:cNvSpPr txBox="1">
            <a:spLocks noChangeArrowheads="1"/>
          </p:cNvSpPr>
          <p:nvPr/>
        </p:nvSpPr>
        <p:spPr bwMode="auto">
          <a:xfrm>
            <a:off x="4546600" y="1814513"/>
            <a:ext cx="8937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ctr">
              <a:defRPr/>
            </a:pPr>
            <a:r>
              <a:rPr lang="en-US" b="1" i="1">
                <a:latin typeface="Arial" charset="0"/>
                <a:cs typeface="+mn-cs"/>
              </a:rPr>
              <a:t>Todos los demás </a:t>
            </a:r>
            <a:r>
              <a:rPr lang="ja-JP" altLang="en-US" b="1" i="1">
                <a:latin typeface="Arial"/>
                <a:cs typeface="+mn-cs"/>
              </a:rPr>
              <a:t>“</a:t>
            </a:r>
            <a:r>
              <a:rPr lang="en-US" b="1" i="1">
                <a:latin typeface="Arial" charset="0"/>
                <a:cs typeface="+mn-cs"/>
              </a:rPr>
              <a:t>escritos</a:t>
            </a:r>
            <a:r>
              <a:rPr lang="ja-JP" altLang="en-US" b="1" i="1">
                <a:latin typeface="Arial"/>
                <a:cs typeface="+mn-cs"/>
              </a:rPr>
              <a:t>”</a:t>
            </a:r>
            <a:r>
              <a:rPr lang="en-US" b="1" i="1">
                <a:latin typeface="Arial" charset="0"/>
                <a:cs typeface="+mn-cs"/>
              </a:rPr>
              <a:t> son del período de la </a:t>
            </a:r>
            <a:r>
              <a:rPr lang="ja-JP" altLang="en-US" b="1" i="1">
                <a:latin typeface="Arial"/>
                <a:cs typeface="+mn-cs"/>
              </a:rPr>
              <a:t>“</a:t>
            </a:r>
            <a:r>
              <a:rPr lang="en-US" b="1" i="1">
                <a:latin typeface="Arial" charset="0"/>
                <a:cs typeface="+mn-cs"/>
              </a:rPr>
              <a:t>realeza</a:t>
            </a:r>
            <a:r>
              <a:rPr lang="ja-JP" altLang="en-US" b="1" i="1">
                <a:latin typeface="Arial"/>
                <a:cs typeface="+mn-cs"/>
              </a:rPr>
              <a:t>”</a:t>
            </a:r>
            <a:endParaRPr lang="en-US" b="1" i="1">
              <a:latin typeface="Arial" charset="0"/>
              <a:cs typeface="+mn-cs"/>
            </a:endParaRPr>
          </a:p>
          <a:p>
            <a:pPr algn="ctr">
              <a:spcBef>
                <a:spcPct val="50000"/>
              </a:spcBef>
              <a:defRPr/>
            </a:pPr>
            <a:endParaRPr lang="en-US">
              <a:cs typeface="+mn-cs"/>
            </a:endParaRPr>
          </a:p>
        </p:txBody>
      </p:sp>
      <p:sp>
        <p:nvSpPr>
          <p:cNvPr id="282893" name="Text Box 269"/>
          <p:cNvSpPr txBox="1">
            <a:spLocks noChangeArrowheads="1"/>
          </p:cNvSpPr>
          <p:nvPr/>
        </p:nvSpPr>
        <p:spPr bwMode="auto">
          <a:xfrm>
            <a:off x="1058863" y="1214438"/>
            <a:ext cx="12065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Todo el tiempo anterior                        al 2000 a.C.</a:t>
            </a:r>
          </a:p>
        </p:txBody>
      </p:sp>
      <p:sp>
        <p:nvSpPr>
          <p:cNvPr id="282894" name="Text Box 270"/>
          <p:cNvSpPr txBox="1">
            <a:spLocks noChangeArrowheads="1"/>
          </p:cNvSpPr>
          <p:nvPr/>
        </p:nvSpPr>
        <p:spPr bwMode="auto">
          <a:xfrm>
            <a:off x="1049338" y="2271713"/>
            <a:ext cx="1195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2000 a.C.</a:t>
            </a:r>
          </a:p>
        </p:txBody>
      </p:sp>
      <p:sp>
        <p:nvSpPr>
          <p:cNvPr id="282895" name="Text Box 271"/>
          <p:cNvSpPr txBox="1">
            <a:spLocks noChangeArrowheads="1"/>
          </p:cNvSpPr>
          <p:nvPr/>
        </p:nvSpPr>
        <p:spPr bwMode="auto">
          <a:xfrm>
            <a:off x="1065213" y="8299450"/>
            <a:ext cx="1193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b="1" i="1">
                <a:latin typeface="Arial" charset="0"/>
                <a:cs typeface="+mn-cs"/>
              </a:rPr>
              <a:t>Tiempo aproximado marco:     Primer siglo A.D.</a:t>
            </a:r>
          </a:p>
        </p:txBody>
      </p:sp>
      <p:grpSp>
        <p:nvGrpSpPr>
          <p:cNvPr id="27837" name="Group 272"/>
          <p:cNvGrpSpPr>
            <a:grpSpLocks/>
          </p:cNvGrpSpPr>
          <p:nvPr/>
        </p:nvGrpSpPr>
        <p:grpSpPr bwMode="auto">
          <a:xfrm>
            <a:off x="5881688" y="3744913"/>
            <a:ext cx="1447800" cy="676275"/>
            <a:chOff x="3624" y="2336"/>
            <a:chExt cx="1010" cy="427"/>
          </a:xfrm>
        </p:grpSpPr>
        <p:sp>
          <p:nvSpPr>
            <p:cNvPr id="282897" name="Text Box 273"/>
            <p:cNvSpPr txBox="1">
              <a:spLocks noChangeArrowheads="1"/>
            </p:cNvSpPr>
            <p:nvPr/>
          </p:nvSpPr>
          <p:spPr bwMode="auto">
            <a:xfrm>
              <a:off x="3624" y="2340"/>
              <a:ext cx="1010"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spcBef>
                  <a:spcPct val="50000"/>
                </a:spcBef>
                <a:defRPr/>
              </a:pPr>
              <a:r>
                <a:rPr lang="en-US" sz="1500" b="1" smtClean="0">
                  <a:latin typeface="Arial" charset="0"/>
                  <a:cs typeface="+mn-cs"/>
                </a:rPr>
                <a:t>¡Esclarecer los profetas!</a:t>
              </a:r>
              <a:endParaRPr lang="en-US" sz="400" b="1" smtClean="0">
                <a:latin typeface="Arial" charset="0"/>
                <a:cs typeface="+mn-cs"/>
              </a:endParaRPr>
            </a:p>
          </p:txBody>
        </p:sp>
        <p:sp>
          <p:nvSpPr>
            <p:cNvPr id="282898" name="AutoShape 274"/>
            <p:cNvSpPr>
              <a:spLocks noChangeArrowheads="1"/>
            </p:cNvSpPr>
            <p:nvPr/>
          </p:nvSpPr>
          <p:spPr bwMode="auto">
            <a:xfrm>
              <a:off x="3645" y="2336"/>
              <a:ext cx="963" cy="427"/>
            </a:xfrm>
            <a:prstGeom prst="downArrowCallout">
              <a:avLst>
                <a:gd name="adj1" fmla="val 56440"/>
                <a:gd name="adj2" fmla="val 56440"/>
                <a:gd name="adj3" fmla="val 16667"/>
                <a:gd name="adj4" fmla="val 6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p>
              <a:pPr>
                <a:defRPr/>
              </a:pPr>
              <a:endParaRPr lang="en-US">
                <a:cs typeface="+mn-cs"/>
              </a:endParaRPr>
            </a:p>
          </p:txBody>
        </p:sp>
      </p:grpSp>
      <p:sp>
        <p:nvSpPr>
          <p:cNvPr id="282899" name="Rectangle 275"/>
          <p:cNvSpPr>
            <a:spLocks noChangeArrowheads="1"/>
          </p:cNvSpPr>
          <p:nvPr/>
        </p:nvSpPr>
        <p:spPr bwMode="auto">
          <a:xfrm>
            <a:off x="4311650" y="2239963"/>
            <a:ext cx="138113" cy="3787775"/>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900" name="AutoShape 276"/>
          <p:cNvSpPr>
            <a:spLocks noChangeArrowheads="1"/>
          </p:cNvSpPr>
          <p:nvPr/>
        </p:nvSpPr>
        <p:spPr bwMode="auto">
          <a:xfrm rot="-2282698">
            <a:off x="4340225" y="5918200"/>
            <a:ext cx="293688" cy="509588"/>
          </a:xfrm>
          <a:prstGeom prst="downArrow">
            <a:avLst>
              <a:gd name="adj1" fmla="val 50000"/>
              <a:gd name="adj2" fmla="val 4337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2901" name="AutoShape 277"/>
          <p:cNvSpPr>
            <a:spLocks noChangeArrowheads="1"/>
          </p:cNvSpPr>
          <p:nvPr/>
        </p:nvSpPr>
        <p:spPr bwMode="auto">
          <a:xfrm>
            <a:off x="3940175" y="5799138"/>
            <a:ext cx="514350" cy="288925"/>
          </a:xfrm>
          <a:prstGeom prst="leftArrow">
            <a:avLst>
              <a:gd name="adj1" fmla="val 50000"/>
              <a:gd name="adj2" fmla="val 44505"/>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7841" name="Group 278"/>
          <p:cNvGrpSpPr>
            <a:grpSpLocks/>
          </p:cNvGrpSpPr>
          <p:nvPr/>
        </p:nvGrpSpPr>
        <p:grpSpPr bwMode="auto">
          <a:xfrm>
            <a:off x="71438" y="9069388"/>
            <a:ext cx="7469187" cy="266700"/>
            <a:chOff x="192" y="6021"/>
            <a:chExt cx="3888" cy="174"/>
          </a:xfrm>
        </p:grpSpPr>
        <p:sp>
          <p:nvSpPr>
            <p:cNvPr id="282903" name="Text Box 279"/>
            <p:cNvSpPr txBox="1">
              <a:spLocks noChangeArrowheads="1"/>
            </p:cNvSpPr>
            <p:nvPr/>
          </p:nvSpPr>
          <p:spPr bwMode="auto">
            <a:xfrm>
              <a:off x="192" y="6021"/>
              <a:ext cx="7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100" b="1" smtClean="0">
                  <a:latin typeface="Arial" charset="0"/>
                </a:rPr>
                <a:t>©2008 TBBMI</a:t>
              </a:r>
            </a:p>
          </p:txBody>
        </p:sp>
        <p:sp>
          <p:nvSpPr>
            <p:cNvPr id="282904" name="Line 280"/>
            <p:cNvSpPr>
              <a:spLocks noChangeShapeType="1"/>
            </p:cNvSpPr>
            <p:nvPr/>
          </p:nvSpPr>
          <p:spPr bwMode="auto">
            <a:xfrm>
              <a:off x="240" y="6021"/>
              <a:ext cx="38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mn-cs"/>
              </a:endParaRPr>
            </a:p>
          </p:txBody>
        </p:sp>
      </p:grpSp>
      <p:sp>
        <p:nvSpPr>
          <p:cNvPr id="282905" name="Text Box 281"/>
          <p:cNvSpPr txBox="1">
            <a:spLocks noChangeArrowheads="1"/>
          </p:cNvSpPr>
          <p:nvPr/>
        </p:nvSpPr>
        <p:spPr bwMode="auto">
          <a:xfrm>
            <a:off x="2112963" y="92075"/>
            <a:ext cx="5095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s-ES" sz="2100" b="1" smtClean="0">
                <a:latin typeface="Times New Roman" charset="0"/>
              </a:rPr>
              <a:t>Ayuda para el estudio en seminarios</a:t>
            </a:r>
            <a:endParaRPr lang="en-US" sz="2100" b="1" smtClean="0">
              <a:latin typeface="Times New Roman" charset="0"/>
            </a:endParaRPr>
          </a:p>
        </p:txBody>
      </p:sp>
      <p:sp>
        <p:nvSpPr>
          <p:cNvPr id="282906" name="Text Box 282"/>
          <p:cNvSpPr txBox="1">
            <a:spLocks noChangeArrowheads="1"/>
          </p:cNvSpPr>
          <p:nvPr/>
        </p:nvSpPr>
        <p:spPr bwMode="auto">
          <a:xfrm>
            <a:off x="6527800" y="123825"/>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6" rIns="91436">
            <a:spAutoFit/>
          </a:bodyPr>
          <a:lstStyle/>
          <a:p>
            <a:pPr>
              <a:spcBef>
                <a:spcPct val="50000"/>
              </a:spcBef>
              <a:defRPr/>
            </a:pPr>
            <a:r>
              <a:rPr lang="en-US" sz="1800" b="1">
                <a:latin typeface="Comic Sans MS" charset="0"/>
                <a:cs typeface="+mn-cs"/>
              </a:rPr>
              <a:t>19</a:t>
            </a:r>
          </a:p>
        </p:txBody>
      </p:sp>
      <p:sp>
        <p:nvSpPr>
          <p:cNvPr id="282907" name="Text Box 283"/>
          <p:cNvSpPr txBox="1">
            <a:spLocks noChangeArrowheads="1"/>
          </p:cNvSpPr>
          <p:nvPr/>
        </p:nvSpPr>
        <p:spPr bwMode="auto">
          <a:xfrm>
            <a:off x="460375" y="8691563"/>
            <a:ext cx="6399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6" rIns="91436">
            <a:spAutoFit/>
          </a:bodyPr>
          <a:lstStyle/>
          <a:p>
            <a:pPr algn="ctr">
              <a:spcBef>
                <a:spcPct val="50000"/>
              </a:spcBef>
              <a:defRPr/>
            </a:pPr>
            <a:r>
              <a:rPr lang="en-US" sz="1400" b="1" i="1" u="sng">
                <a:cs typeface="+mn-cs"/>
              </a:rPr>
              <a:t>La ayuda para el estudio #34 constituye una versión terminada.</a:t>
            </a:r>
          </a:p>
        </p:txBody>
      </p:sp>
      <p:sp>
        <p:nvSpPr>
          <p:cNvPr id="27845" name="Rectangle 284"/>
          <p:cNvSpPr>
            <a:spLocks noChangeArrowheads="1"/>
          </p:cNvSpPr>
          <p:nvPr/>
        </p:nvSpPr>
        <p:spPr bwMode="auto">
          <a:xfrm>
            <a:off x="185738" y="1874838"/>
            <a:ext cx="193675"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7" tIns="48513" rIns="97027" bIns="48513">
            <a:spAutoFit/>
          </a:bodyPr>
          <a:lstStyle/>
          <a:p>
            <a:pPr defTabSz="969963"/>
            <a:endParaRPr lang="en-US" sz="2500">
              <a:latin typeface="Arial" charset="0"/>
            </a:endParaRPr>
          </a:p>
        </p:txBody>
      </p:sp>
      <p:sp>
        <p:nvSpPr>
          <p:cNvPr id="27846" name="Text Box 285"/>
          <p:cNvSpPr txBox="1">
            <a:spLocks noChangeArrowheads="1"/>
          </p:cNvSpPr>
          <p:nvPr/>
        </p:nvSpPr>
        <p:spPr bwMode="auto">
          <a:xfrm>
            <a:off x="3319463" y="91059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500">
              <a:latin typeface="Arial" charset="0"/>
            </a:endParaRPr>
          </a:p>
        </p:txBody>
      </p:sp>
      <p:sp>
        <p:nvSpPr>
          <p:cNvPr id="282911" name="Text Box 287"/>
          <p:cNvSpPr txBox="1">
            <a:spLocks noChangeArrowheads="1"/>
          </p:cNvSpPr>
          <p:nvPr/>
        </p:nvSpPr>
        <p:spPr bwMode="auto">
          <a:xfrm>
            <a:off x="4411663" y="4232275"/>
            <a:ext cx="12223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(EL REINO DEL NORTE)                 </a:t>
            </a:r>
          </a:p>
        </p:txBody>
      </p:sp>
      <p:grpSp>
        <p:nvGrpSpPr>
          <p:cNvPr id="27848" name="Group 260"/>
          <p:cNvGrpSpPr>
            <a:grpSpLocks/>
          </p:cNvGrpSpPr>
          <p:nvPr/>
        </p:nvGrpSpPr>
        <p:grpSpPr bwMode="auto">
          <a:xfrm>
            <a:off x="3946525" y="5578475"/>
            <a:ext cx="307975" cy="247650"/>
            <a:chOff x="7442200" y="1428761"/>
            <a:chExt cx="679465" cy="609604"/>
          </a:xfrm>
        </p:grpSpPr>
        <p:grpSp>
          <p:nvGrpSpPr>
            <p:cNvPr id="27867" name="Group 333"/>
            <p:cNvGrpSpPr>
              <a:grpSpLocks/>
            </p:cNvGrpSpPr>
            <p:nvPr/>
          </p:nvGrpSpPr>
          <p:grpSpPr bwMode="auto">
            <a:xfrm>
              <a:off x="7575564" y="1428767"/>
              <a:ext cx="546101" cy="609604"/>
              <a:chOff x="4780" y="860"/>
              <a:chExt cx="344" cy="384"/>
            </a:xfrm>
          </p:grpSpPr>
          <p:sp>
            <p:nvSpPr>
              <p:cNvPr id="27869" name="Freeform 131"/>
              <p:cNvSpPr>
                <a:spLocks/>
              </p:cNvSpPr>
              <p:nvPr/>
            </p:nvSpPr>
            <p:spPr bwMode="auto">
              <a:xfrm>
                <a:off x="4823" y="1072"/>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pic>
            <p:nvPicPr>
              <p:cNvPr id="27870"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4784" y="864"/>
                <a:ext cx="34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71" name="WordArt 34"/>
              <p:cNvSpPr>
                <a:spLocks noChangeArrowheads="1" noChangeShapeType="1" noTextEdit="1"/>
              </p:cNvSpPr>
              <p:nvPr/>
            </p:nvSpPr>
            <p:spPr bwMode="auto">
              <a:xfrm>
                <a:off x="4864" y="984"/>
                <a:ext cx="161" cy="160"/>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PD</a:t>
                </a:r>
              </a:p>
            </p:txBody>
          </p:sp>
          <p:sp>
            <p:nvSpPr>
              <p:cNvPr id="293" name="Rectangle 330"/>
              <p:cNvSpPr>
                <a:spLocks noChangeArrowheads="1"/>
              </p:cNvSpPr>
              <p:nvPr/>
            </p:nvSpPr>
            <p:spPr bwMode="auto">
              <a:xfrm>
                <a:off x="4780" y="860"/>
                <a:ext cx="333"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27868" name="AutoShape 337"/>
            <p:cNvSpPr>
              <a:spLocks noChangeArrowheads="1"/>
            </p:cNvSpPr>
            <p:nvPr/>
          </p:nvSpPr>
          <p:spPr bwMode="auto">
            <a:xfrm>
              <a:off x="7442200" y="14351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27849" name="Group 261"/>
          <p:cNvGrpSpPr>
            <a:grpSpLocks/>
          </p:cNvGrpSpPr>
          <p:nvPr/>
        </p:nvGrpSpPr>
        <p:grpSpPr bwMode="auto">
          <a:xfrm>
            <a:off x="5176838" y="6013450"/>
            <a:ext cx="376237" cy="347663"/>
            <a:chOff x="7416800" y="2120900"/>
            <a:chExt cx="695325" cy="615950"/>
          </a:xfrm>
        </p:grpSpPr>
        <p:grpSp>
          <p:nvGrpSpPr>
            <p:cNvPr id="27862" name="Group 334"/>
            <p:cNvGrpSpPr>
              <a:grpSpLocks/>
            </p:cNvGrpSpPr>
            <p:nvPr/>
          </p:nvGrpSpPr>
          <p:grpSpPr bwMode="auto">
            <a:xfrm>
              <a:off x="7575550" y="2120900"/>
              <a:ext cx="536575" cy="615950"/>
              <a:chOff x="4772" y="1288"/>
              <a:chExt cx="338" cy="388"/>
            </a:xfrm>
          </p:grpSpPr>
          <p:pic>
            <p:nvPicPr>
              <p:cNvPr id="27864"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4782" y="1288"/>
                <a:ext cx="32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5" name="WordArt 34"/>
              <p:cNvSpPr>
                <a:spLocks noChangeArrowheads="1" noChangeShapeType="1" noTextEdit="1"/>
              </p:cNvSpPr>
              <p:nvPr/>
            </p:nvSpPr>
            <p:spPr bwMode="auto">
              <a:xfrm>
                <a:off x="4838" y="1392"/>
                <a:ext cx="182" cy="16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Arial Black"/>
                    <a:ea typeface="Arial Black"/>
                    <a:cs typeface="Arial Black"/>
                  </a:rPr>
                  <a:t>PN</a:t>
                </a:r>
              </a:p>
            </p:txBody>
          </p:sp>
          <p:sp>
            <p:nvSpPr>
              <p:cNvPr id="299" name="Rectangle 331"/>
              <p:cNvSpPr>
                <a:spLocks noChangeArrowheads="1"/>
              </p:cNvSpPr>
              <p:nvPr/>
            </p:nvSpPr>
            <p:spPr bwMode="auto">
              <a:xfrm>
                <a:off x="4772" y="1292"/>
                <a:ext cx="335"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27863" name="AutoShape 338"/>
            <p:cNvSpPr>
              <a:spLocks noChangeArrowheads="1"/>
            </p:cNvSpPr>
            <p:nvPr/>
          </p:nvSpPr>
          <p:spPr bwMode="auto">
            <a:xfrm>
              <a:off x="7416800" y="21336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27850" name="Group 259"/>
          <p:cNvGrpSpPr>
            <a:grpSpLocks/>
          </p:cNvGrpSpPr>
          <p:nvPr/>
        </p:nvGrpSpPr>
        <p:grpSpPr bwMode="auto">
          <a:xfrm>
            <a:off x="3933825" y="1309688"/>
            <a:ext cx="388938" cy="342900"/>
            <a:chOff x="5016500" y="2393950"/>
            <a:chExt cx="717550" cy="609600"/>
          </a:xfrm>
        </p:grpSpPr>
        <p:grpSp>
          <p:nvGrpSpPr>
            <p:cNvPr id="27857" name="Group 335"/>
            <p:cNvGrpSpPr>
              <a:grpSpLocks/>
            </p:cNvGrpSpPr>
            <p:nvPr/>
          </p:nvGrpSpPr>
          <p:grpSpPr bwMode="auto">
            <a:xfrm>
              <a:off x="5187950" y="2393950"/>
              <a:ext cx="546100" cy="609600"/>
              <a:chOff x="3268" y="1396"/>
              <a:chExt cx="344" cy="384"/>
            </a:xfrm>
          </p:grpSpPr>
          <p:pic>
            <p:nvPicPr>
              <p:cNvPr id="27859"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3276" y="1414"/>
                <a:ext cx="33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60" name="WordArt 34"/>
              <p:cNvSpPr>
                <a:spLocks noChangeArrowheads="1" noChangeShapeType="1" noTextEdit="1"/>
              </p:cNvSpPr>
              <p:nvPr/>
            </p:nvSpPr>
            <p:spPr bwMode="auto">
              <a:xfrm>
                <a:off x="3352" y="1505"/>
                <a:ext cx="159" cy="167"/>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PA</a:t>
                </a:r>
              </a:p>
            </p:txBody>
          </p:sp>
          <p:sp>
            <p:nvSpPr>
              <p:cNvPr id="305" name="Rectangle 332"/>
              <p:cNvSpPr>
                <a:spLocks noChangeArrowheads="1"/>
              </p:cNvSpPr>
              <p:nvPr/>
            </p:nvSpPr>
            <p:spPr bwMode="auto">
              <a:xfrm>
                <a:off x="3274" y="1396"/>
                <a:ext cx="328"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27858" name="AutoShape 340"/>
            <p:cNvSpPr>
              <a:spLocks noChangeArrowheads="1"/>
            </p:cNvSpPr>
            <p:nvPr/>
          </p:nvSpPr>
          <p:spPr bwMode="auto">
            <a:xfrm>
              <a:off x="5016500" y="24130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27851" name="Group 258"/>
          <p:cNvGrpSpPr>
            <a:grpSpLocks/>
          </p:cNvGrpSpPr>
          <p:nvPr/>
        </p:nvGrpSpPr>
        <p:grpSpPr bwMode="auto">
          <a:xfrm>
            <a:off x="3940175" y="3333750"/>
            <a:ext cx="381000" cy="342900"/>
            <a:chOff x="5041900" y="5264150"/>
            <a:chExt cx="706438" cy="609600"/>
          </a:xfrm>
        </p:grpSpPr>
        <p:grpSp>
          <p:nvGrpSpPr>
            <p:cNvPr id="27852" name="Group 336"/>
            <p:cNvGrpSpPr>
              <a:grpSpLocks/>
            </p:cNvGrpSpPr>
            <p:nvPr/>
          </p:nvGrpSpPr>
          <p:grpSpPr bwMode="auto">
            <a:xfrm>
              <a:off x="5213350" y="5264150"/>
              <a:ext cx="534988" cy="609600"/>
              <a:chOff x="3284" y="3156"/>
              <a:chExt cx="337" cy="384"/>
            </a:xfrm>
          </p:grpSpPr>
          <p:pic>
            <p:nvPicPr>
              <p:cNvPr id="27854"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3284" y="3156"/>
                <a:ext cx="33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55" name="WordArt 34"/>
              <p:cNvSpPr>
                <a:spLocks noChangeArrowheads="1" noChangeShapeType="1" noTextEdit="1"/>
              </p:cNvSpPr>
              <p:nvPr/>
            </p:nvSpPr>
            <p:spPr bwMode="auto">
              <a:xfrm>
                <a:off x="3357" y="3263"/>
                <a:ext cx="159" cy="167"/>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PT</a:t>
                </a:r>
              </a:p>
            </p:txBody>
          </p:sp>
          <p:sp>
            <p:nvSpPr>
              <p:cNvPr id="311" name="Rectangle 327"/>
              <p:cNvSpPr>
                <a:spLocks noChangeArrowheads="1"/>
              </p:cNvSpPr>
              <p:nvPr/>
            </p:nvSpPr>
            <p:spPr bwMode="auto">
              <a:xfrm>
                <a:off x="3284" y="3156"/>
                <a:ext cx="334"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27853" name="AutoShape 341"/>
            <p:cNvSpPr>
              <a:spLocks noChangeArrowheads="1"/>
            </p:cNvSpPr>
            <p:nvPr/>
          </p:nvSpPr>
          <p:spPr bwMode="auto">
            <a:xfrm>
              <a:off x="5041900" y="52705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6723"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6724"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6725"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6726"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27"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28" name="Text Box 8"/>
          <p:cNvSpPr txBox="1">
            <a:spLocks noChangeArrowheads="1"/>
          </p:cNvSpPr>
          <p:nvPr/>
        </p:nvSpPr>
        <p:spPr bwMode="auto">
          <a:xfrm>
            <a:off x="6580188" y="9207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20</a:t>
            </a:r>
          </a:p>
        </p:txBody>
      </p:sp>
      <p:sp>
        <p:nvSpPr>
          <p:cNvPr id="286729" name="Text Box 9"/>
          <p:cNvSpPr txBox="1">
            <a:spLocks noChangeArrowheads="1"/>
          </p:cNvSpPr>
          <p:nvPr/>
        </p:nvSpPr>
        <p:spPr bwMode="auto">
          <a:xfrm>
            <a:off x="977900" y="1022350"/>
            <a:ext cx="6018213" cy="39687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2000" b="1" i="1">
                <a:latin typeface="Comic Sans MS" charset="0"/>
                <a:cs typeface="+mn-cs"/>
              </a:rPr>
              <a:t>Los libros del Nuevo Testamento en orden</a:t>
            </a:r>
          </a:p>
        </p:txBody>
      </p:sp>
      <p:sp>
        <p:nvSpPr>
          <p:cNvPr id="286730" name="Text Box 10"/>
          <p:cNvSpPr txBox="1">
            <a:spLocks noChangeArrowheads="1"/>
          </p:cNvSpPr>
          <p:nvPr/>
        </p:nvSpPr>
        <p:spPr bwMode="auto">
          <a:xfrm>
            <a:off x="369888" y="1376363"/>
            <a:ext cx="684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000" b="1">
                <a:latin typeface="Comic Sans MS" charset="0"/>
                <a:cs typeface="+mn-cs"/>
              </a:rPr>
              <a:t>Del “archivo de Jesús” el Nuevo Testamento solo cubre unos 100 años de la historia del evangelio y la iglesia primitiva</a:t>
            </a:r>
            <a:r>
              <a:rPr lang="en-US" sz="1000" b="1">
                <a:latin typeface="Comic Sans MS" charset="0"/>
                <a:cs typeface="+mn-cs"/>
              </a:rPr>
              <a:t>.  Hace muchos años el Nuevo Testamento se organizó en cuatro temas principales….</a:t>
            </a:r>
          </a:p>
        </p:txBody>
      </p:sp>
      <p:sp>
        <p:nvSpPr>
          <p:cNvPr id="286731" name="Text Box 11"/>
          <p:cNvSpPr txBox="1">
            <a:spLocks noChangeArrowheads="1"/>
          </p:cNvSpPr>
          <p:nvPr/>
        </p:nvSpPr>
        <p:spPr bwMode="auto">
          <a:xfrm>
            <a:off x="779463" y="2046288"/>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_____________________</a:t>
            </a:r>
          </a:p>
        </p:txBody>
      </p:sp>
      <p:sp>
        <p:nvSpPr>
          <p:cNvPr id="286732" name="Text Box 12"/>
          <p:cNvSpPr txBox="1">
            <a:spLocks noChangeArrowheads="1"/>
          </p:cNvSpPr>
          <p:nvPr/>
        </p:nvSpPr>
        <p:spPr bwMode="auto">
          <a:xfrm>
            <a:off x="2425700" y="2054225"/>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6733" name="Text Box 13"/>
          <p:cNvSpPr txBox="1">
            <a:spLocks noChangeArrowheads="1"/>
          </p:cNvSpPr>
          <p:nvPr/>
        </p:nvSpPr>
        <p:spPr bwMode="auto">
          <a:xfrm>
            <a:off x="4064000" y="2063750"/>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6734" name="Text Box 14"/>
          <p:cNvSpPr txBox="1">
            <a:spLocks noChangeArrowheads="1"/>
          </p:cNvSpPr>
          <p:nvPr/>
        </p:nvSpPr>
        <p:spPr bwMode="auto">
          <a:xfrm>
            <a:off x="5689600" y="2070100"/>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6735" name="Text Box 15"/>
          <p:cNvSpPr txBox="1">
            <a:spLocks noChangeArrowheads="1"/>
          </p:cNvSpPr>
          <p:nvPr/>
        </p:nvSpPr>
        <p:spPr bwMode="auto">
          <a:xfrm>
            <a:off x="1074738" y="17224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(4)</a:t>
            </a:r>
          </a:p>
        </p:txBody>
      </p:sp>
      <p:sp>
        <p:nvSpPr>
          <p:cNvPr id="286736" name="Text Box 16"/>
          <p:cNvSpPr txBox="1">
            <a:spLocks noChangeArrowheads="1"/>
          </p:cNvSpPr>
          <p:nvPr/>
        </p:nvSpPr>
        <p:spPr bwMode="auto">
          <a:xfrm>
            <a:off x="2660650" y="171608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(1)</a:t>
            </a:r>
          </a:p>
        </p:txBody>
      </p:sp>
      <p:sp>
        <p:nvSpPr>
          <p:cNvPr id="286737" name="Text Box 17"/>
          <p:cNvSpPr txBox="1">
            <a:spLocks noChangeArrowheads="1"/>
          </p:cNvSpPr>
          <p:nvPr/>
        </p:nvSpPr>
        <p:spPr bwMode="auto">
          <a:xfrm>
            <a:off x="4318000"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(21)</a:t>
            </a:r>
          </a:p>
        </p:txBody>
      </p:sp>
      <p:sp>
        <p:nvSpPr>
          <p:cNvPr id="286738" name="Text Box 18"/>
          <p:cNvSpPr txBox="1">
            <a:spLocks noChangeArrowheads="1"/>
          </p:cNvSpPr>
          <p:nvPr/>
        </p:nvSpPr>
        <p:spPr bwMode="auto">
          <a:xfrm>
            <a:off x="5927725"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(1)</a:t>
            </a:r>
          </a:p>
        </p:txBody>
      </p:sp>
      <p:sp>
        <p:nvSpPr>
          <p:cNvPr id="286739" name="Text Box 19"/>
          <p:cNvSpPr txBox="1">
            <a:spLocks noChangeArrowheads="1"/>
          </p:cNvSpPr>
          <p:nvPr/>
        </p:nvSpPr>
        <p:spPr bwMode="auto">
          <a:xfrm>
            <a:off x="2165350" y="2671763"/>
            <a:ext cx="17938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Copperplate Gothic Bold" charset="0"/>
                <a:cs typeface="+mn-cs"/>
              </a:rPr>
              <a:t>Hechos de los apóstoles</a:t>
            </a:r>
            <a:endParaRPr lang="en-US" sz="1600" b="1">
              <a:latin typeface="Helvetica" charset="0"/>
              <a:cs typeface="+mn-cs"/>
            </a:endParaRPr>
          </a:p>
        </p:txBody>
      </p:sp>
      <p:sp>
        <p:nvSpPr>
          <p:cNvPr id="286740" name="Text Box 20"/>
          <p:cNvSpPr txBox="1">
            <a:spLocks noChangeArrowheads="1"/>
          </p:cNvSpPr>
          <p:nvPr/>
        </p:nvSpPr>
        <p:spPr bwMode="auto">
          <a:xfrm>
            <a:off x="603250" y="2644775"/>
            <a:ext cx="1758950"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dirty="0">
                <a:latin typeface="Copperplate Gothic Bold" charset="0"/>
                <a:cs typeface="+mn-cs"/>
              </a:rPr>
              <a:t>Los </a:t>
            </a:r>
            <a:r>
              <a:rPr lang="en-US" sz="1600" b="1" dirty="0" err="1">
                <a:latin typeface="Copperplate Gothic Bold" charset="0"/>
                <a:cs typeface="+mn-cs"/>
              </a:rPr>
              <a:t>evangelios</a:t>
            </a:r>
            <a:r>
              <a:rPr lang="en-US" sz="1600" b="1" dirty="0">
                <a:latin typeface="Helvetica" charset="0"/>
                <a:cs typeface="+mn-cs"/>
              </a:rPr>
              <a:t>:</a:t>
            </a:r>
          </a:p>
          <a:p>
            <a:pPr algn="ctr">
              <a:lnSpc>
                <a:spcPct val="70000"/>
              </a:lnSpc>
              <a:spcBef>
                <a:spcPct val="50000"/>
              </a:spcBef>
              <a:defRPr/>
            </a:pPr>
            <a:r>
              <a:rPr lang="en-US" sz="1600" b="1" dirty="0">
                <a:latin typeface="Helvetica" charset="0"/>
                <a:cs typeface="+mn-cs"/>
              </a:rPr>
              <a:t>Mateo*</a:t>
            </a:r>
          </a:p>
          <a:p>
            <a:pPr algn="ctr">
              <a:lnSpc>
                <a:spcPct val="70000"/>
              </a:lnSpc>
              <a:spcBef>
                <a:spcPct val="50000"/>
              </a:spcBef>
              <a:defRPr/>
            </a:pPr>
            <a:r>
              <a:rPr lang="en-US" sz="1600" b="1" dirty="0">
                <a:latin typeface="Helvetica" charset="0"/>
                <a:cs typeface="+mn-cs"/>
              </a:rPr>
              <a:t>Marcos*</a:t>
            </a:r>
          </a:p>
          <a:p>
            <a:pPr algn="ctr">
              <a:lnSpc>
                <a:spcPct val="70000"/>
              </a:lnSpc>
              <a:spcBef>
                <a:spcPct val="50000"/>
              </a:spcBef>
              <a:defRPr/>
            </a:pPr>
            <a:r>
              <a:rPr lang="en-US" sz="1600" b="1" dirty="0">
                <a:latin typeface="Helvetica" charset="0"/>
                <a:cs typeface="+mn-cs"/>
              </a:rPr>
              <a:t>Lucas*</a:t>
            </a:r>
          </a:p>
          <a:p>
            <a:pPr algn="ctr">
              <a:lnSpc>
                <a:spcPct val="70000"/>
              </a:lnSpc>
              <a:spcBef>
                <a:spcPct val="50000"/>
              </a:spcBef>
              <a:defRPr/>
            </a:pPr>
            <a:r>
              <a:rPr lang="en-US" sz="1600" b="1" dirty="0">
                <a:latin typeface="Helvetica" charset="0"/>
                <a:cs typeface="+mn-cs"/>
              </a:rPr>
              <a:t>Juan</a:t>
            </a:r>
            <a:br>
              <a:rPr lang="en-US" sz="1600" b="1" dirty="0">
                <a:latin typeface="Helvetica" charset="0"/>
                <a:cs typeface="+mn-cs"/>
              </a:rPr>
            </a:br>
            <a:r>
              <a:rPr lang="en-US" sz="1600" b="1" dirty="0">
                <a:latin typeface="Helvetica" charset="0"/>
                <a:cs typeface="+mn-cs"/>
              </a:rPr>
              <a:t>-------</a:t>
            </a:r>
            <a:br>
              <a:rPr lang="en-US" sz="1600" b="1" dirty="0">
                <a:latin typeface="Helvetica" charset="0"/>
                <a:cs typeface="+mn-cs"/>
              </a:rPr>
            </a:br>
            <a:r>
              <a:rPr lang="en-US" sz="1600" b="1" dirty="0">
                <a:latin typeface="Helvetica" charset="0"/>
                <a:cs typeface="+mn-cs"/>
              </a:rPr>
              <a:t>*</a:t>
            </a:r>
            <a:r>
              <a:rPr lang="en-US" sz="1600" b="1" dirty="0" err="1">
                <a:latin typeface="Helvetica" charset="0"/>
                <a:cs typeface="+mn-cs"/>
              </a:rPr>
              <a:t>Sinóptico</a:t>
            </a:r>
            <a:r>
              <a:rPr lang="en-US" sz="1600" b="1" dirty="0">
                <a:latin typeface="Helvetica" charset="0"/>
                <a:cs typeface="+mn-cs"/>
              </a:rPr>
              <a:t>:</a:t>
            </a:r>
          </a:p>
          <a:p>
            <a:pPr algn="ctr">
              <a:lnSpc>
                <a:spcPct val="90000"/>
              </a:lnSpc>
              <a:spcBef>
                <a:spcPct val="50000"/>
              </a:spcBef>
              <a:defRPr/>
            </a:pPr>
            <a:r>
              <a:rPr lang="ja-JP" altLang="en-US" sz="1600" b="1" dirty="0">
                <a:latin typeface="Arial"/>
                <a:cs typeface="+mn-cs"/>
              </a:rPr>
              <a:t>“</a:t>
            </a:r>
            <a:r>
              <a:rPr lang="en-US" sz="1600" b="1" dirty="0">
                <a:latin typeface="Helvetica" charset="0"/>
                <a:cs typeface="+mn-cs"/>
              </a:rPr>
              <a:t>________</a:t>
            </a:r>
            <a:br>
              <a:rPr lang="en-US" sz="1600" b="1" dirty="0">
                <a:latin typeface="Helvetica" charset="0"/>
                <a:cs typeface="+mn-cs"/>
              </a:rPr>
            </a:br>
            <a:r>
              <a:rPr lang="en-US" sz="1600" b="1" dirty="0">
                <a:latin typeface="Helvetica" charset="0"/>
                <a:cs typeface="+mn-cs"/>
              </a:rPr>
              <a:t>________</a:t>
            </a:r>
            <a:r>
              <a:rPr lang="ja-JP" altLang="en-US" sz="1600" b="1" dirty="0">
                <a:latin typeface="Arial"/>
                <a:cs typeface="+mn-cs"/>
              </a:rPr>
              <a:t>”</a:t>
            </a:r>
            <a:endParaRPr lang="en-US" sz="1600" b="1" dirty="0">
              <a:latin typeface="Helvetica" charset="0"/>
              <a:cs typeface="+mn-cs"/>
            </a:endParaRPr>
          </a:p>
        </p:txBody>
      </p:sp>
      <p:sp>
        <p:nvSpPr>
          <p:cNvPr id="286741" name="Text Box 21"/>
          <p:cNvSpPr txBox="1">
            <a:spLocks noChangeArrowheads="1"/>
          </p:cNvSpPr>
          <p:nvPr/>
        </p:nvSpPr>
        <p:spPr bwMode="auto">
          <a:xfrm>
            <a:off x="5500688" y="2627313"/>
            <a:ext cx="15541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Copperplate Gothic Bold" charset="0"/>
                <a:cs typeface="+mn-cs"/>
              </a:rPr>
              <a:t>El Apocalipsis</a:t>
            </a:r>
          </a:p>
        </p:txBody>
      </p:sp>
      <p:sp>
        <p:nvSpPr>
          <p:cNvPr id="286742" name="Rectangle 22"/>
          <p:cNvSpPr>
            <a:spLocks noChangeArrowheads="1"/>
          </p:cNvSpPr>
          <p:nvPr/>
        </p:nvSpPr>
        <p:spPr bwMode="auto">
          <a:xfrm>
            <a:off x="3916363" y="2638425"/>
            <a:ext cx="1533525" cy="60833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6743"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6744" name="Rectangle 24"/>
          <p:cNvSpPr>
            <a:spLocks noChangeArrowheads="1"/>
          </p:cNvSpPr>
          <p:nvPr/>
        </p:nvSpPr>
        <p:spPr bwMode="auto">
          <a:xfrm>
            <a:off x="642938" y="2665413"/>
            <a:ext cx="1533525" cy="2743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6745"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grpSp>
        <p:nvGrpSpPr>
          <p:cNvPr id="29721" name="Group 26"/>
          <p:cNvGrpSpPr>
            <a:grpSpLocks/>
          </p:cNvGrpSpPr>
          <p:nvPr/>
        </p:nvGrpSpPr>
        <p:grpSpPr bwMode="auto">
          <a:xfrm>
            <a:off x="719138" y="5516563"/>
            <a:ext cx="3389312" cy="515937"/>
            <a:chOff x="475" y="3420"/>
            <a:chExt cx="2135" cy="325"/>
          </a:xfrm>
        </p:grpSpPr>
        <p:sp>
          <p:nvSpPr>
            <p:cNvPr id="286747"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48" name="Text Box 28"/>
            <p:cNvSpPr txBox="1">
              <a:spLocks noChangeArrowheads="1"/>
            </p:cNvSpPr>
            <p:nvPr/>
          </p:nvSpPr>
          <p:spPr bwMode="auto">
            <a:xfrm>
              <a:off x="475" y="3420"/>
              <a:ext cx="19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endParaRPr lang="es-MX" sz="1400" b="1">
                <a:latin typeface="Helvetica" charset="0"/>
                <a:cs typeface="+mn-cs"/>
              </a:endParaRPr>
            </a:p>
          </p:txBody>
        </p:sp>
        <p:sp>
          <p:nvSpPr>
            <p:cNvPr id="286749" name="AutoShape 29"/>
            <p:cNvSpPr>
              <a:spLocks noChangeArrowheads="1"/>
            </p:cNvSpPr>
            <p:nvPr/>
          </p:nvSpPr>
          <p:spPr bwMode="auto">
            <a:xfrm>
              <a:off x="2256" y="3440"/>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9722" name="Group 30"/>
          <p:cNvGrpSpPr>
            <a:grpSpLocks/>
          </p:cNvGrpSpPr>
          <p:nvPr/>
        </p:nvGrpSpPr>
        <p:grpSpPr bwMode="auto">
          <a:xfrm>
            <a:off x="622300" y="6156325"/>
            <a:ext cx="3446463" cy="415925"/>
            <a:chOff x="436" y="3757"/>
            <a:chExt cx="2171" cy="262"/>
          </a:xfrm>
        </p:grpSpPr>
        <p:sp>
          <p:nvSpPr>
            <p:cNvPr id="286751"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52" name="Text Box 32"/>
            <p:cNvSpPr txBox="1">
              <a:spLocks noChangeArrowheads="1"/>
            </p:cNvSpPr>
            <p:nvPr/>
          </p:nvSpPr>
          <p:spPr bwMode="auto">
            <a:xfrm>
              <a:off x="436" y="3811"/>
              <a:ext cx="190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ja-JP" altLang="en-US" sz="1400" b="1">
                  <a:latin typeface="Arial"/>
                  <a:cs typeface="+mn-cs"/>
                </a:rPr>
                <a:t>“</a:t>
              </a:r>
              <a:r>
                <a:rPr lang="en-US" sz="1400" b="1">
                  <a:latin typeface="Helvetica" charset="0"/>
                  <a:cs typeface="+mn-cs"/>
                </a:rPr>
                <a:t>_________.</a:t>
              </a:r>
              <a:r>
                <a:rPr lang="ja-JP" altLang="en-US" sz="1400" b="1">
                  <a:latin typeface="Arial"/>
                  <a:cs typeface="+mn-cs"/>
                </a:rPr>
                <a:t>”</a:t>
              </a:r>
              <a:endParaRPr lang="en-US" sz="1400" b="1">
                <a:latin typeface="Helvetica" charset="0"/>
                <a:cs typeface="+mn-cs"/>
              </a:endParaRPr>
            </a:p>
          </p:txBody>
        </p:sp>
        <p:sp>
          <p:nvSpPr>
            <p:cNvPr id="286753" name="AutoShape 33"/>
            <p:cNvSpPr>
              <a:spLocks noChangeArrowheads="1"/>
            </p:cNvSpPr>
            <p:nvPr/>
          </p:nvSpPr>
          <p:spPr bwMode="auto">
            <a:xfrm>
              <a:off x="2253" y="3757"/>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86754" name="AutoShape 34"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55" name="Text Box 35" descr="Light upward diagonal"/>
          <p:cNvSpPr txBox="1">
            <a:spLocks noChangeArrowheads="1"/>
          </p:cNvSpPr>
          <p:nvPr/>
        </p:nvSpPr>
        <p:spPr bwMode="auto">
          <a:xfrm>
            <a:off x="5740400" y="3721100"/>
            <a:ext cx="1201738" cy="517525"/>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b="1">
                <a:latin typeface="Helvetica" charset="0"/>
                <a:cs typeface="+mn-cs"/>
              </a:rPr>
              <a:t>_________ ________.</a:t>
            </a:r>
            <a:r>
              <a:rPr lang="ja-JP" altLang="en-US" sz="1400" b="1">
                <a:latin typeface="Arial"/>
                <a:cs typeface="+mn-cs"/>
              </a:rPr>
              <a:t>”</a:t>
            </a:r>
            <a:endParaRPr lang="en-US" sz="1400" b="1">
              <a:latin typeface="Helvetica" charset="0"/>
              <a:cs typeface="+mn-cs"/>
            </a:endParaRPr>
          </a:p>
        </p:txBody>
      </p:sp>
      <p:sp>
        <p:nvSpPr>
          <p:cNvPr id="286756" name="AutoShape 36"/>
          <p:cNvSpPr>
            <a:spLocks noChangeArrowheads="1"/>
          </p:cNvSpPr>
          <p:nvPr/>
        </p:nvSpPr>
        <p:spPr bwMode="auto">
          <a:xfrm flipH="1">
            <a:off x="5275263" y="3744913"/>
            <a:ext cx="541337" cy="4460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57" name="AutoShape 37"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solidFill>
                <a:srgbClr val="E32434"/>
              </a:solidFill>
              <a:cs typeface="+mn-cs"/>
            </a:endParaRPr>
          </a:p>
        </p:txBody>
      </p:sp>
      <p:sp>
        <p:nvSpPr>
          <p:cNvPr id="286758" name="AutoShape 38"/>
          <p:cNvSpPr>
            <a:spLocks noChangeArrowheads="1"/>
          </p:cNvSpPr>
          <p:nvPr/>
        </p:nvSpPr>
        <p:spPr bwMode="auto">
          <a:xfrm>
            <a:off x="3516313" y="4548188"/>
            <a:ext cx="563562"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59" name="Text Box 39" descr="Light upward diagonal"/>
          <p:cNvSpPr txBox="1">
            <a:spLocks noChangeArrowheads="1"/>
          </p:cNvSpPr>
          <p:nvPr/>
        </p:nvSpPr>
        <p:spPr bwMode="auto">
          <a:xfrm>
            <a:off x="2343150" y="4359275"/>
            <a:ext cx="1289050" cy="836613"/>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ja-JP" altLang="en-US" sz="1400" b="1">
                <a:latin typeface="Arial"/>
                <a:cs typeface="+mn-cs"/>
              </a:rPr>
              <a:t>“</a:t>
            </a: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r>
              <a:rPr lang="ja-JP" altLang="en-US" sz="1400" b="1">
                <a:latin typeface="Arial"/>
                <a:cs typeface="+mn-cs"/>
              </a:rPr>
              <a:t>”</a:t>
            </a:r>
            <a:endParaRPr lang="en-US" sz="1400" b="1">
              <a:latin typeface="Helvetica" charset="0"/>
              <a:cs typeface="+mn-cs"/>
            </a:endParaRPr>
          </a:p>
        </p:txBody>
      </p:sp>
      <p:grpSp>
        <p:nvGrpSpPr>
          <p:cNvPr id="29729" name="Group 40"/>
          <p:cNvGrpSpPr>
            <a:grpSpLocks/>
          </p:cNvGrpSpPr>
          <p:nvPr/>
        </p:nvGrpSpPr>
        <p:grpSpPr bwMode="auto">
          <a:xfrm>
            <a:off x="844550" y="6784975"/>
            <a:ext cx="3209925" cy="1801813"/>
            <a:chOff x="532" y="4204"/>
            <a:chExt cx="2022" cy="1086"/>
          </a:xfrm>
        </p:grpSpPr>
        <p:sp>
          <p:nvSpPr>
            <p:cNvPr id="286761" name="AutoShape 41" descr="Light upward diagonal"/>
            <p:cNvSpPr>
              <a:spLocks noChangeArrowheads="1"/>
            </p:cNvSpPr>
            <p:nvPr/>
          </p:nvSpPr>
          <p:spPr bwMode="auto">
            <a:xfrm>
              <a:off x="532" y="4216"/>
              <a:ext cx="1786" cy="1074"/>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62" name="AutoShape 42"/>
            <p:cNvSpPr>
              <a:spLocks noChangeArrowheads="1"/>
            </p:cNvSpPr>
            <p:nvPr/>
          </p:nvSpPr>
          <p:spPr bwMode="auto">
            <a:xfrm>
              <a:off x="2200" y="4618"/>
              <a:ext cx="354" cy="25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6763" name="Text Box 43" descr="Light upward diagonal"/>
            <p:cNvSpPr txBox="1">
              <a:spLocks noChangeArrowheads="1"/>
            </p:cNvSpPr>
            <p:nvPr/>
          </p:nvSpPr>
          <p:spPr bwMode="auto">
            <a:xfrm>
              <a:off x="607" y="4204"/>
              <a:ext cx="1842" cy="1054"/>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spcBef>
                  <a:spcPct val="50000"/>
                </a:spcBef>
                <a:defRPr/>
              </a:pPr>
              <a:r>
                <a:rPr lang="en-US" sz="1400" b="1">
                  <a:latin typeface="Helvetica" charset="0"/>
                  <a:cs typeface="+mn-cs"/>
                </a:rPr>
                <a:t>En Jerusalé esta noche, ese equipo </a:t>
              </a:r>
              <a:r>
                <a:rPr lang="en-US" sz="1400" b="1">
                  <a:solidFill>
                    <a:srgbClr val="E32434"/>
                  </a:solidFill>
                  <a:latin typeface="Helvetica" charset="0"/>
                  <a:cs typeface="+mn-cs"/>
                </a:rPr>
                <a:t>hebreo</a:t>
              </a:r>
              <a:r>
                <a:rPr lang="en-US" sz="1400" b="1">
                  <a:latin typeface="Helvetica" charset="0"/>
                  <a:cs typeface="+mn-cs"/>
                </a:rPr>
                <a:t> de noticias…                                           Santiago,                                        Pedro,                                                          Juan y                                                           Judas.</a:t>
              </a:r>
            </a:p>
          </p:txBody>
        </p:sp>
      </p:grpSp>
      <p:sp>
        <p:nvSpPr>
          <p:cNvPr id="286764" name="Line 44"/>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5" name="Line 45"/>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6" name="Line 46"/>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7" name="Line 47"/>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8" name="Line 48"/>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69" name="Line 49"/>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70" name="Line 50"/>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71" name="Line 51"/>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6772" name="Text Box 52"/>
          <p:cNvSpPr txBox="1">
            <a:spLocks noChangeArrowheads="1"/>
          </p:cNvSpPr>
          <p:nvPr/>
        </p:nvSpPr>
        <p:spPr bwMode="auto">
          <a:xfrm>
            <a:off x="5514975" y="3346450"/>
            <a:ext cx="2028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endParaRPr lang="pt-BR" sz="1400" b="1">
              <a:latin typeface="Helvetica" charset="0"/>
              <a:cs typeface="+mn-cs"/>
            </a:endParaRPr>
          </a:p>
          <a:p>
            <a:pPr algn="ctr">
              <a:lnSpc>
                <a:spcPct val="90000"/>
              </a:lnSpc>
              <a:spcBef>
                <a:spcPct val="50000"/>
              </a:spcBef>
              <a:defRPr/>
            </a:pPr>
            <a:endParaRPr lang="en-US" sz="1400" b="1">
              <a:latin typeface="Helvetica" charset="0"/>
              <a:cs typeface="+mn-cs"/>
            </a:endParaRPr>
          </a:p>
          <a:p>
            <a:pPr algn="ctr">
              <a:lnSpc>
                <a:spcPct val="90000"/>
              </a:lnSpc>
              <a:defRPr/>
            </a:pPr>
            <a:endParaRPr lang="en-US" sz="1400" b="1">
              <a:latin typeface="Helvetica" charset="0"/>
              <a:cs typeface="+mn-cs"/>
            </a:endParaRPr>
          </a:p>
          <a:p>
            <a:pPr algn="ctr">
              <a:lnSpc>
                <a:spcPct val="90000"/>
              </a:lnSpc>
              <a:spcBef>
                <a:spcPct val="50000"/>
              </a:spcBef>
              <a:defRPr/>
            </a:pPr>
            <a:endParaRPr lang="en-US" sz="1400" b="1">
              <a:latin typeface="Helvetica" charset="0"/>
              <a:cs typeface="+mn-cs"/>
            </a:endParaRPr>
          </a:p>
          <a:p>
            <a:pPr algn="ctr">
              <a:lnSpc>
                <a:spcPct val="90000"/>
              </a:lnSpc>
              <a:spcBef>
                <a:spcPct val="50000"/>
              </a:spcBef>
              <a:defRPr/>
            </a:pPr>
            <a:endParaRPr lang="pt-BR" sz="1400" b="1">
              <a:latin typeface="Helvetica" charset="0"/>
              <a:cs typeface="+mn-cs"/>
            </a:endParaRPr>
          </a:p>
          <a:p>
            <a:pPr algn="ctr">
              <a:lnSpc>
                <a:spcPct val="90000"/>
              </a:lnSpc>
              <a:spcBef>
                <a:spcPct val="50000"/>
              </a:spcBef>
              <a:defRPr/>
            </a:pPr>
            <a:endParaRPr lang="en-US" sz="1400" b="1">
              <a:latin typeface="Helvetica" charset="0"/>
              <a:cs typeface="+mn-cs"/>
            </a:endParaRPr>
          </a:p>
        </p:txBody>
      </p:sp>
      <p:sp>
        <p:nvSpPr>
          <p:cNvPr id="286773" name="Text Box 53"/>
          <p:cNvSpPr txBox="1">
            <a:spLocks noChangeArrowheads="1"/>
          </p:cNvSpPr>
          <p:nvPr/>
        </p:nvSpPr>
        <p:spPr bwMode="auto">
          <a:xfrm>
            <a:off x="2370138" y="1970088"/>
            <a:ext cx="13350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s-ES" sz="2000" b="1" baseline="-25000">
                <a:solidFill>
                  <a:srgbClr val="E32434"/>
                </a:solidFill>
                <a:latin typeface="Arial" charset="0"/>
                <a:cs typeface="+mn-cs"/>
              </a:rPr>
              <a:t>Asuntos </a:t>
            </a:r>
            <a:r>
              <a:rPr lang="es-ES" sz="1800" b="1" baseline="-25000">
                <a:solidFill>
                  <a:srgbClr val="E32434"/>
                </a:solidFill>
                <a:latin typeface="Arial" charset="0"/>
                <a:cs typeface="+mn-cs"/>
              </a:rPr>
              <a:t>relacionados con la iglesia</a:t>
            </a:r>
          </a:p>
        </p:txBody>
      </p:sp>
      <p:sp>
        <p:nvSpPr>
          <p:cNvPr id="286774" name="Text Box 54"/>
          <p:cNvSpPr txBox="1">
            <a:spLocks noChangeArrowheads="1"/>
          </p:cNvSpPr>
          <p:nvPr/>
        </p:nvSpPr>
        <p:spPr bwMode="auto">
          <a:xfrm>
            <a:off x="4081463" y="2039938"/>
            <a:ext cx="12541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30000"/>
              </a:lnSpc>
              <a:spcBef>
                <a:spcPct val="50000"/>
              </a:spcBef>
              <a:defRPr/>
            </a:pPr>
            <a:r>
              <a:rPr lang="en-US" sz="2400" b="1" baseline="-25000">
                <a:solidFill>
                  <a:srgbClr val="E32434"/>
                </a:solidFill>
                <a:latin typeface="Arial" charset="0"/>
                <a:cs typeface="+mn-cs"/>
              </a:rPr>
              <a:t>Historia de</a:t>
            </a:r>
          </a:p>
          <a:p>
            <a:pPr>
              <a:lnSpc>
                <a:spcPct val="30000"/>
              </a:lnSpc>
              <a:spcBef>
                <a:spcPct val="50000"/>
              </a:spcBef>
              <a:defRPr/>
            </a:pPr>
            <a:r>
              <a:rPr lang="en-US" sz="2400" b="1" baseline="-25000">
                <a:solidFill>
                  <a:srgbClr val="E32434"/>
                </a:solidFill>
                <a:latin typeface="Arial" charset="0"/>
                <a:cs typeface="+mn-cs"/>
              </a:rPr>
              <a:t> la iglesia</a:t>
            </a:r>
          </a:p>
        </p:txBody>
      </p:sp>
      <p:sp>
        <p:nvSpPr>
          <p:cNvPr id="286775" name="Text Box 55"/>
          <p:cNvSpPr txBox="1">
            <a:spLocks noChangeArrowheads="1"/>
          </p:cNvSpPr>
          <p:nvPr/>
        </p:nvSpPr>
        <p:spPr bwMode="auto">
          <a:xfrm>
            <a:off x="5559425" y="2000250"/>
            <a:ext cx="145891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2000" b="1" baseline="-25000">
                <a:solidFill>
                  <a:srgbClr val="E32434"/>
                </a:solidFill>
                <a:latin typeface="Arial" charset="0"/>
                <a:cs typeface="+mn-cs"/>
              </a:rPr>
              <a:t>Eternidad y</a:t>
            </a:r>
          </a:p>
          <a:p>
            <a:pPr algn="ctr">
              <a:lnSpc>
                <a:spcPct val="60000"/>
              </a:lnSpc>
              <a:spcBef>
                <a:spcPct val="50000"/>
              </a:spcBef>
              <a:defRPr/>
            </a:pPr>
            <a:r>
              <a:rPr lang="en-US" sz="2000" b="1" baseline="-25000">
                <a:solidFill>
                  <a:srgbClr val="E32434"/>
                </a:solidFill>
                <a:latin typeface="Arial" charset="0"/>
                <a:cs typeface="+mn-cs"/>
              </a:rPr>
              <a:t> futuro</a:t>
            </a:r>
          </a:p>
          <a:p>
            <a:pPr algn="ctr">
              <a:lnSpc>
                <a:spcPct val="60000"/>
              </a:lnSpc>
              <a:spcBef>
                <a:spcPct val="50000"/>
              </a:spcBef>
              <a:defRPr/>
            </a:pPr>
            <a:endParaRPr lang="en-US" sz="2400" b="1" baseline="-25000">
              <a:solidFill>
                <a:srgbClr val="E32434"/>
              </a:solidFill>
              <a:latin typeface="Arial" charset="0"/>
              <a:cs typeface="+mn-cs"/>
            </a:endParaRPr>
          </a:p>
        </p:txBody>
      </p:sp>
      <p:sp>
        <p:nvSpPr>
          <p:cNvPr id="286777" name="Text Box 57"/>
          <p:cNvSpPr txBox="1">
            <a:spLocks noChangeArrowheads="1"/>
          </p:cNvSpPr>
          <p:nvPr/>
        </p:nvSpPr>
        <p:spPr bwMode="auto">
          <a:xfrm>
            <a:off x="2513013" y="4191000"/>
            <a:ext cx="130333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Los Grandes Esfuerzos Fueron Compartidos</a:t>
            </a:r>
            <a:endParaRPr lang="en-US" sz="2000" b="1" baseline="-25000">
              <a:solidFill>
                <a:srgbClr val="E32434"/>
              </a:solidFill>
              <a:latin typeface="Arial" charset="0"/>
              <a:cs typeface="+mn-cs"/>
            </a:endParaRPr>
          </a:p>
        </p:txBody>
      </p:sp>
      <p:sp>
        <p:nvSpPr>
          <p:cNvPr id="286778" name="Text Box 58"/>
          <p:cNvSpPr txBox="1">
            <a:spLocks noChangeArrowheads="1"/>
          </p:cNvSpPr>
          <p:nvPr/>
        </p:nvSpPr>
        <p:spPr bwMode="auto">
          <a:xfrm>
            <a:off x="5711825" y="3633788"/>
            <a:ext cx="13033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baseline="-25000">
                <a:solidFill>
                  <a:srgbClr val="E32434"/>
                </a:solidFill>
                <a:latin typeface="Arial" charset="0"/>
                <a:cs typeface="+mn-cs"/>
              </a:rPr>
              <a:t>Romanos  con corazón</a:t>
            </a:r>
          </a:p>
        </p:txBody>
      </p:sp>
      <p:sp>
        <p:nvSpPr>
          <p:cNvPr id="286779" name="Text Box 59"/>
          <p:cNvSpPr txBox="1">
            <a:spLocks noChangeArrowheads="1"/>
          </p:cNvSpPr>
          <p:nvPr/>
        </p:nvSpPr>
        <p:spPr bwMode="auto">
          <a:xfrm>
            <a:off x="914400" y="5556250"/>
            <a:ext cx="363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baseline="-25000">
                <a:solidFill>
                  <a:srgbClr val="E32434"/>
                </a:solidFill>
                <a:latin typeface="Arial" charset="0"/>
                <a:cs typeface="+mn-cs"/>
              </a:rPr>
              <a:t>Tesoros Tiene el  Titán</a:t>
            </a:r>
          </a:p>
        </p:txBody>
      </p:sp>
      <p:sp>
        <p:nvSpPr>
          <p:cNvPr id="286780" name="Text Box 60"/>
          <p:cNvSpPr txBox="1">
            <a:spLocks noChangeArrowheads="1"/>
          </p:cNvSpPr>
          <p:nvPr/>
        </p:nvSpPr>
        <p:spPr bwMode="auto">
          <a:xfrm>
            <a:off x="774700" y="6129338"/>
            <a:ext cx="2489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s-ES" sz="2400" b="1" baseline="-25000">
                <a:solidFill>
                  <a:srgbClr val="E32434"/>
                </a:solidFill>
                <a:latin typeface="Arial" charset="0"/>
                <a:cs typeface="+mn-cs"/>
              </a:rPr>
              <a:t>El final de las cartas paulinas</a:t>
            </a:r>
            <a:endParaRPr lang="en-US" sz="2400" b="1" baseline="-25000">
              <a:solidFill>
                <a:srgbClr val="E32434"/>
              </a:solidFill>
              <a:latin typeface="Arial" charset="0"/>
              <a:cs typeface="+mn-cs"/>
            </a:endParaRPr>
          </a:p>
        </p:txBody>
      </p:sp>
      <p:sp>
        <p:nvSpPr>
          <p:cNvPr id="286781" name="Text Box 61"/>
          <p:cNvSpPr txBox="1">
            <a:spLocks noChangeArrowheads="1"/>
          </p:cNvSpPr>
          <p:nvPr/>
        </p:nvSpPr>
        <p:spPr bwMode="auto">
          <a:xfrm>
            <a:off x="687388" y="2001838"/>
            <a:ext cx="14795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40000"/>
              </a:lnSpc>
              <a:spcBef>
                <a:spcPct val="50000"/>
              </a:spcBef>
              <a:defRPr/>
            </a:pPr>
            <a:r>
              <a:rPr lang="en-US" sz="2400" b="1" baseline="-25000">
                <a:solidFill>
                  <a:srgbClr val="E32434"/>
                </a:solidFill>
                <a:latin typeface="Arial" charset="0"/>
                <a:cs typeface="+mn-cs"/>
              </a:rPr>
              <a:t>Datos y</a:t>
            </a:r>
          </a:p>
          <a:p>
            <a:pPr algn="ctr">
              <a:lnSpc>
                <a:spcPct val="40000"/>
              </a:lnSpc>
              <a:spcBef>
                <a:spcPct val="50000"/>
              </a:spcBef>
              <a:defRPr/>
            </a:pPr>
            <a:r>
              <a:rPr lang="en-US" sz="2400" b="1" baseline="-25000">
                <a:solidFill>
                  <a:srgbClr val="E32434"/>
                </a:solidFill>
                <a:latin typeface="Arial" charset="0"/>
                <a:cs typeface="+mn-cs"/>
              </a:rPr>
              <a:t>teología</a:t>
            </a:r>
          </a:p>
          <a:p>
            <a:pPr algn="ctr">
              <a:lnSpc>
                <a:spcPct val="40000"/>
              </a:lnSpc>
              <a:spcBef>
                <a:spcPct val="50000"/>
              </a:spcBef>
              <a:defRPr/>
            </a:pPr>
            <a:endParaRPr lang="en-US" sz="2400" b="1" baseline="-25000">
              <a:solidFill>
                <a:srgbClr val="E32434"/>
              </a:solidFill>
              <a:latin typeface="Arial" charset="0"/>
              <a:cs typeface="+mn-cs"/>
            </a:endParaRPr>
          </a:p>
        </p:txBody>
      </p:sp>
      <p:sp>
        <p:nvSpPr>
          <p:cNvPr id="286782" name="Text Box 62"/>
          <p:cNvSpPr txBox="1">
            <a:spLocks noChangeArrowheads="1"/>
          </p:cNvSpPr>
          <p:nvPr/>
        </p:nvSpPr>
        <p:spPr bwMode="auto">
          <a:xfrm>
            <a:off x="3981450" y="2598738"/>
            <a:ext cx="1317625"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600" b="1">
                <a:latin typeface="Copperplate Gothic Bold" charset="0"/>
                <a:cs typeface="+mn-cs"/>
              </a:rPr>
              <a:t>Las epístolas</a:t>
            </a:r>
            <a:endParaRPr lang="en-US" sz="1400" b="1">
              <a:latin typeface="Helvetica" charset="0"/>
              <a:cs typeface="+mn-cs"/>
            </a:endParaRPr>
          </a:p>
          <a:p>
            <a:pPr algn="ctr">
              <a:lnSpc>
                <a:spcPct val="90000"/>
              </a:lnSpc>
              <a:spcBef>
                <a:spcPct val="50000"/>
              </a:spcBef>
              <a:defRPr/>
            </a:pPr>
            <a:r>
              <a:rPr lang="en-US" sz="1400" b="1" i="1">
                <a:latin typeface="Helvetica" charset="0"/>
                <a:cs typeface="+mn-cs"/>
              </a:rPr>
              <a:t>Cartas de Pablo:</a:t>
            </a:r>
          </a:p>
          <a:p>
            <a:pPr algn="ctr">
              <a:lnSpc>
                <a:spcPct val="90000"/>
              </a:lnSpc>
              <a:spcBef>
                <a:spcPct val="50000"/>
              </a:spcBef>
              <a:defRPr/>
            </a:pPr>
            <a:r>
              <a:rPr lang="pt-BR" sz="1400" b="1">
                <a:latin typeface="Helvetica" charset="0"/>
                <a:cs typeface="+mn-cs"/>
              </a:rPr>
              <a:t>Romanos</a:t>
            </a:r>
          </a:p>
          <a:p>
            <a:pPr algn="ctr">
              <a:lnSpc>
                <a:spcPct val="90000"/>
              </a:lnSpc>
              <a:defRPr/>
            </a:pPr>
            <a:r>
              <a:rPr lang="pt-BR" sz="1400" b="1">
                <a:latin typeface="Helvetica" charset="0"/>
                <a:cs typeface="+mn-cs"/>
              </a:rPr>
              <a:t>1 Corintios</a:t>
            </a:r>
          </a:p>
          <a:p>
            <a:pPr algn="ctr">
              <a:lnSpc>
                <a:spcPct val="90000"/>
              </a:lnSpc>
              <a:defRPr/>
            </a:pPr>
            <a:r>
              <a:rPr lang="pt-BR" sz="1400" b="1">
                <a:latin typeface="Helvetica" charset="0"/>
                <a:cs typeface="+mn-cs"/>
              </a:rPr>
              <a:t>2 Corintios</a:t>
            </a:r>
            <a:endParaRPr lang="en-US" sz="1400" b="1">
              <a:latin typeface="Helvetica" charset="0"/>
              <a:cs typeface="+mn-cs"/>
            </a:endParaRPr>
          </a:p>
        </p:txBody>
      </p:sp>
      <p:sp>
        <p:nvSpPr>
          <p:cNvPr id="286783" name="Text Box 63"/>
          <p:cNvSpPr txBox="1">
            <a:spLocks noChangeArrowheads="1"/>
          </p:cNvSpPr>
          <p:nvPr/>
        </p:nvSpPr>
        <p:spPr bwMode="auto">
          <a:xfrm>
            <a:off x="4043363" y="4340225"/>
            <a:ext cx="130333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n-US" sz="1400" b="1">
                <a:latin typeface="Helvetica" charset="0"/>
                <a:cs typeface="+mn-cs"/>
              </a:rPr>
              <a:t>Gálatas</a:t>
            </a:r>
          </a:p>
          <a:p>
            <a:pPr algn="ctr">
              <a:lnSpc>
                <a:spcPct val="90000"/>
              </a:lnSpc>
              <a:defRPr/>
            </a:pPr>
            <a:r>
              <a:rPr lang="en-US" sz="1400" b="1">
                <a:latin typeface="Helvetica" charset="0"/>
                <a:cs typeface="+mn-cs"/>
              </a:rPr>
              <a:t>Efesios</a:t>
            </a:r>
          </a:p>
          <a:p>
            <a:pPr algn="ctr">
              <a:lnSpc>
                <a:spcPct val="90000"/>
              </a:lnSpc>
              <a:defRPr/>
            </a:pPr>
            <a:r>
              <a:rPr lang="en-US" sz="1400" b="1">
                <a:latin typeface="Helvetica" charset="0"/>
                <a:cs typeface="+mn-cs"/>
              </a:rPr>
              <a:t>Filipenses</a:t>
            </a:r>
          </a:p>
          <a:p>
            <a:pPr algn="ctr">
              <a:lnSpc>
                <a:spcPct val="90000"/>
              </a:lnSpc>
              <a:defRPr/>
            </a:pPr>
            <a:r>
              <a:rPr lang="en-US" sz="1400" b="1">
                <a:latin typeface="Helvetica" charset="0"/>
                <a:cs typeface="+mn-cs"/>
              </a:rPr>
              <a:t>Colosenses</a:t>
            </a:r>
          </a:p>
        </p:txBody>
      </p:sp>
      <p:sp>
        <p:nvSpPr>
          <p:cNvPr id="286784" name="Text Box 64"/>
          <p:cNvSpPr txBox="1">
            <a:spLocks noChangeArrowheads="1"/>
          </p:cNvSpPr>
          <p:nvPr/>
        </p:nvSpPr>
        <p:spPr bwMode="auto">
          <a:xfrm>
            <a:off x="3790950" y="5170488"/>
            <a:ext cx="177165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400" b="1">
                <a:latin typeface="Helvetica" charset="0"/>
                <a:cs typeface="+mn-cs"/>
              </a:rPr>
              <a:t>1 Tesalonicenses</a:t>
            </a:r>
          </a:p>
          <a:p>
            <a:pPr algn="ctr">
              <a:lnSpc>
                <a:spcPct val="90000"/>
              </a:lnSpc>
              <a:defRPr/>
            </a:pPr>
            <a:r>
              <a:rPr lang="en-US" sz="1400" b="1">
                <a:latin typeface="Helvetica" charset="0"/>
                <a:cs typeface="+mn-cs"/>
              </a:rPr>
              <a:t>2 Tesalonicenses</a:t>
            </a:r>
          </a:p>
          <a:p>
            <a:pPr algn="ctr">
              <a:lnSpc>
                <a:spcPct val="90000"/>
              </a:lnSpc>
              <a:defRPr/>
            </a:pPr>
            <a:r>
              <a:rPr lang="en-US" sz="1400" b="1">
                <a:latin typeface="Helvetica" charset="0"/>
                <a:cs typeface="+mn-cs"/>
              </a:rPr>
              <a:t>1 Timoteo</a:t>
            </a:r>
          </a:p>
          <a:p>
            <a:pPr algn="ctr">
              <a:lnSpc>
                <a:spcPct val="90000"/>
              </a:lnSpc>
              <a:defRPr/>
            </a:pPr>
            <a:r>
              <a:rPr lang="en-US" sz="1400" b="1">
                <a:latin typeface="Helvetica" charset="0"/>
                <a:cs typeface="+mn-cs"/>
              </a:rPr>
              <a:t>2 Timoteo</a:t>
            </a:r>
          </a:p>
          <a:p>
            <a:pPr algn="ctr">
              <a:lnSpc>
                <a:spcPct val="90000"/>
              </a:lnSpc>
              <a:defRPr/>
            </a:pPr>
            <a:r>
              <a:rPr lang="en-US" sz="1400" b="1">
                <a:latin typeface="Helvetica" charset="0"/>
                <a:cs typeface="+mn-cs"/>
              </a:rPr>
              <a:t>Tito</a:t>
            </a:r>
          </a:p>
          <a:p>
            <a:pPr algn="ctr">
              <a:lnSpc>
                <a:spcPct val="90000"/>
              </a:lnSpc>
              <a:spcBef>
                <a:spcPct val="50000"/>
              </a:spcBef>
              <a:defRPr/>
            </a:pPr>
            <a:r>
              <a:rPr lang="en-US" sz="1400" b="1">
                <a:latin typeface="Helvetica" charset="0"/>
                <a:cs typeface="+mn-cs"/>
              </a:rPr>
              <a:t>Filemón</a:t>
            </a:r>
          </a:p>
        </p:txBody>
      </p:sp>
      <p:sp>
        <p:nvSpPr>
          <p:cNvPr id="286785" name="Text Box 65"/>
          <p:cNvSpPr txBox="1">
            <a:spLocks noChangeArrowheads="1"/>
          </p:cNvSpPr>
          <p:nvPr/>
        </p:nvSpPr>
        <p:spPr bwMode="auto">
          <a:xfrm>
            <a:off x="3965575" y="6551613"/>
            <a:ext cx="1397000"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400" b="1" i="1">
                <a:latin typeface="Helvetica" charset="0"/>
                <a:cs typeface="+mn-cs"/>
              </a:rPr>
              <a:t>Cartas de otros:   </a:t>
            </a:r>
          </a:p>
          <a:p>
            <a:pPr algn="ctr">
              <a:lnSpc>
                <a:spcPct val="90000"/>
              </a:lnSpc>
              <a:spcBef>
                <a:spcPct val="50000"/>
              </a:spcBef>
              <a:defRPr/>
            </a:pPr>
            <a:r>
              <a:rPr lang="en-US" sz="1400" b="1" i="1">
                <a:latin typeface="Helvetica" charset="0"/>
                <a:cs typeface="+mn-cs"/>
              </a:rPr>
              <a:t>Hebreo</a:t>
            </a:r>
            <a:endParaRPr lang="en-US" sz="1400" b="1">
              <a:latin typeface="Helvetica" charset="0"/>
              <a:cs typeface="+mn-cs"/>
            </a:endParaRPr>
          </a:p>
          <a:p>
            <a:pPr algn="ctr">
              <a:lnSpc>
                <a:spcPct val="90000"/>
              </a:lnSpc>
              <a:defRPr/>
            </a:pPr>
            <a:r>
              <a:rPr lang="pt-BR" sz="1400" b="1">
                <a:latin typeface="Helvetica" charset="0"/>
                <a:cs typeface="+mn-cs"/>
              </a:rPr>
              <a:t>Santiago</a:t>
            </a:r>
          </a:p>
          <a:p>
            <a:pPr algn="ctr">
              <a:lnSpc>
                <a:spcPct val="90000"/>
              </a:lnSpc>
              <a:defRPr/>
            </a:pPr>
            <a:r>
              <a:rPr lang="pt-BR" sz="1400" b="1">
                <a:latin typeface="Helvetica" charset="0"/>
                <a:cs typeface="+mn-cs"/>
              </a:rPr>
              <a:t>1 Pedro</a:t>
            </a:r>
          </a:p>
          <a:p>
            <a:pPr algn="ctr">
              <a:lnSpc>
                <a:spcPct val="90000"/>
              </a:lnSpc>
              <a:defRPr/>
            </a:pPr>
            <a:r>
              <a:rPr lang="pt-BR" sz="1400" b="1">
                <a:latin typeface="Helvetica" charset="0"/>
                <a:cs typeface="+mn-cs"/>
              </a:rPr>
              <a:t>2 Pedro</a:t>
            </a:r>
          </a:p>
          <a:p>
            <a:pPr algn="ctr">
              <a:lnSpc>
                <a:spcPct val="90000"/>
              </a:lnSpc>
              <a:defRPr/>
            </a:pPr>
            <a:r>
              <a:rPr lang="pt-BR" sz="1400" b="1">
                <a:latin typeface="Helvetica" charset="0"/>
                <a:cs typeface="+mn-cs"/>
              </a:rPr>
              <a:t>1 Juan</a:t>
            </a:r>
          </a:p>
          <a:p>
            <a:pPr algn="ctr">
              <a:lnSpc>
                <a:spcPct val="90000"/>
              </a:lnSpc>
              <a:defRPr/>
            </a:pPr>
            <a:r>
              <a:rPr lang="pt-BR" sz="1400" b="1">
                <a:latin typeface="Helvetica" charset="0"/>
                <a:cs typeface="+mn-cs"/>
              </a:rPr>
              <a:t>2 Juan</a:t>
            </a:r>
          </a:p>
          <a:p>
            <a:pPr algn="ctr">
              <a:lnSpc>
                <a:spcPct val="90000"/>
              </a:lnSpc>
              <a:defRPr/>
            </a:pPr>
            <a:r>
              <a:rPr lang="pt-BR" sz="1400" b="1">
                <a:latin typeface="Helvetica" charset="0"/>
                <a:cs typeface="+mn-cs"/>
              </a:rPr>
              <a:t>3 Juan</a:t>
            </a:r>
          </a:p>
          <a:p>
            <a:pPr algn="ctr">
              <a:lnSpc>
                <a:spcPct val="90000"/>
              </a:lnSpc>
              <a:defRPr/>
            </a:pPr>
            <a:r>
              <a:rPr lang="pt-BR" sz="1400" b="1">
                <a:latin typeface="Helvetica" charset="0"/>
                <a:cs typeface="+mn-cs"/>
              </a:rPr>
              <a:t>Judas</a:t>
            </a:r>
            <a:endParaRPr lang="en-US" sz="1400" b="1">
              <a:latin typeface="Helvetica"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s-ES" sz="1000">
              <a:latin typeface="Helvetica" charset="0"/>
              <a:cs typeface="+mn-cs"/>
            </a:endParaRPr>
          </a:p>
        </p:txBody>
      </p:sp>
      <p:sp>
        <p:nvSpPr>
          <p:cNvPr id="249859" name="Text Box 3"/>
          <p:cNvSpPr txBox="1">
            <a:spLocks noChangeArrowheads="1"/>
          </p:cNvSpPr>
          <p:nvPr/>
        </p:nvSpPr>
        <p:spPr bwMode="auto">
          <a:xfrm>
            <a:off x="7208838" y="50800"/>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s-ES" sz="2000">
                <a:latin typeface="Comic Sans MS" charset="0"/>
                <a:cs typeface="+mn-cs"/>
              </a:rPr>
              <a:t> </a:t>
            </a:r>
          </a:p>
        </p:txBody>
      </p:sp>
      <p:sp>
        <p:nvSpPr>
          <p:cNvPr id="249860" name="Text Box 4"/>
          <p:cNvSpPr txBox="1">
            <a:spLocks noChangeArrowheads="1"/>
          </p:cNvSpPr>
          <p:nvPr/>
        </p:nvSpPr>
        <p:spPr bwMode="auto">
          <a:xfrm>
            <a:off x="365125" y="933450"/>
            <a:ext cx="6823075" cy="457200"/>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2400" b="1" i="1">
                <a:latin typeface="Comic Sans MS" charset="0"/>
                <a:cs typeface="+mn-cs"/>
              </a:rPr>
              <a:t> Retrato del Señor Jesucristo</a:t>
            </a:r>
            <a:endParaRPr lang="es-ES" sz="2400" b="1" i="1">
              <a:latin typeface="Wingdings 2" charset="0"/>
              <a:cs typeface="+mn-cs"/>
            </a:endParaRPr>
          </a:p>
        </p:txBody>
      </p:sp>
      <p:sp>
        <p:nvSpPr>
          <p:cNvPr id="249861" name="Text Box 5"/>
          <p:cNvSpPr txBox="1">
            <a:spLocks noChangeArrowheads="1"/>
          </p:cNvSpPr>
          <p:nvPr/>
        </p:nvSpPr>
        <p:spPr bwMode="auto">
          <a:xfrm>
            <a:off x="6586538" y="9842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21</a:t>
            </a:r>
          </a:p>
        </p:txBody>
      </p:sp>
      <p:pic>
        <p:nvPicPr>
          <p:cNvPr id="249862" name="Picture 6" descr="Purple mesh"/>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a:extLst>
            <a:ext uri="{909E8E84-426E-40dd-AFC4-6F175D3DCCD1}">
              <a14:hiddenFill xmlns:a14="http://schemas.microsoft.com/office/drawing/2010/main">
                <a:blipFill dpi="0" rotWithShape="0">
                  <a:blip r:embed="rId3">
                    <a:lum bright="30000"/>
                  </a:blip>
                  <a:srcRect/>
                  <a:tile tx="0" ty="0" sx="100000" sy="100000" flip="none" algn="tl"/>
                </a:blipFill>
              </a14:hiddenFill>
            </a:ext>
          </a:extLst>
        </p:spPr>
      </p:pic>
      <p:sp>
        <p:nvSpPr>
          <p:cNvPr id="249863" name="Rectangle 7"/>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a:cs typeface="+mn-cs"/>
            </a:endParaRPr>
          </a:p>
        </p:txBody>
      </p:sp>
      <p:sp>
        <p:nvSpPr>
          <p:cNvPr id="249864" name="AutoShape 8"/>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blurRad="63500" dist="161645"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9865" name="AutoShape 9"/>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blurRad="63500" dist="161645"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9866" name="AutoShape 10"/>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blurRad="63500" dist="161645" dir="2700000" algn="ctr" rotWithShape="0">
                    <a:schemeClr val="tx1">
                      <a:alpha val="74998"/>
                    </a:schemeClr>
                  </a:outerShdw>
                </a:effectLst>
              </a14:hiddenEffects>
            </a:ext>
          </a:extLst>
        </p:spPr>
        <p:txBody>
          <a:bodyPr wrap="none" anchor="ctr"/>
          <a:lstStyle/>
          <a:p>
            <a:pPr algn="ctr">
              <a:defRPr/>
            </a:pPr>
            <a:endParaRPr lang="es-ES" sz="600">
              <a:latin typeface="Engravers MT" charset="0"/>
              <a:cs typeface="+mn-cs"/>
            </a:endParaRPr>
          </a:p>
        </p:txBody>
      </p:sp>
      <p:sp>
        <p:nvSpPr>
          <p:cNvPr id="249867" name="AutoShape 11"/>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ffectLst/>
          <a:extLst>
            <a:ext uri="{909E8E84-426E-40dd-AFC4-6F175D3DCCD1}">
              <a14:hiddenFill xmlns:a14="http://schemas.microsoft.com/office/drawing/2010/main">
                <a:gradFill rotWithShape="0">
                  <a:gsLst>
                    <a:gs pos="0">
                      <a:srgbClr val="0066FF">
                        <a:gamma/>
                        <a:shade val="18039"/>
                        <a:invGamma/>
                      </a:srgbClr>
                    </a:gs>
                    <a:gs pos="50000">
                      <a:srgbClr val="0066FF"/>
                    </a:gs>
                    <a:gs pos="100000">
                      <a:srgbClr val="0066FF">
                        <a:gamma/>
                        <a:shade val="18039"/>
                        <a:invGamma/>
                      </a:srgbClr>
                    </a:gs>
                  </a:gsLst>
                  <a:lin ang="18900000" scaled="1"/>
                </a:gradFill>
              </a14:hiddenFill>
            </a:ext>
            <a:ext uri="{AF507438-7753-43e0-B8FC-AC1667EBCBE1}">
              <a14:hiddenEffects xmlns:a14="http://schemas.microsoft.com/office/drawing/2010/main">
                <a:effectLst>
                  <a:outerShdw blurRad="63500" dist="161645"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49868" name="Rectangle 12"/>
          <p:cNvSpPr>
            <a:spLocks noChangeArrowheads="1"/>
          </p:cNvSpPr>
          <p:nvPr/>
        </p:nvSpPr>
        <p:spPr bwMode="auto">
          <a:xfrm>
            <a:off x="3989388" y="3616325"/>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0487" tIns="44450" rIns="90487" bIns="44450">
            <a:spAutoFit/>
          </a:bodyPr>
          <a:lstStyle/>
          <a:p>
            <a:pPr>
              <a:spcBef>
                <a:spcPct val="50000"/>
              </a:spcBef>
              <a:defRPr/>
            </a:pPr>
            <a:r>
              <a:rPr lang="es-ES" sz="4000" b="1">
                <a:latin typeface="Helvetica" charset="0"/>
                <a:cs typeface="+mn-cs"/>
              </a:rPr>
              <a:t>2</a:t>
            </a:r>
          </a:p>
        </p:txBody>
      </p:sp>
      <p:sp>
        <p:nvSpPr>
          <p:cNvPr id="249869" name="Rectangle 13"/>
          <p:cNvSpPr>
            <a:spLocks noChangeArrowheads="1"/>
          </p:cNvSpPr>
          <p:nvPr/>
        </p:nvSpPr>
        <p:spPr bwMode="auto">
          <a:xfrm>
            <a:off x="1182688" y="3638550"/>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spcBef>
                <a:spcPct val="50000"/>
              </a:spcBef>
              <a:defRPr/>
            </a:pPr>
            <a:r>
              <a:rPr lang="es-ES" sz="4000" b="1">
                <a:latin typeface="Helvetica" charset="0"/>
                <a:cs typeface="+mn-cs"/>
              </a:rPr>
              <a:t>1</a:t>
            </a:r>
          </a:p>
        </p:txBody>
      </p:sp>
      <p:sp>
        <p:nvSpPr>
          <p:cNvPr id="249870" name="Rectangle 14"/>
          <p:cNvSpPr>
            <a:spLocks noChangeArrowheads="1"/>
          </p:cNvSpPr>
          <p:nvPr/>
        </p:nvSpPr>
        <p:spPr bwMode="auto">
          <a:xfrm>
            <a:off x="1277938" y="5856288"/>
            <a:ext cx="3413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0487" tIns="44450" rIns="90487" bIns="44450">
            <a:spAutoFit/>
          </a:bodyPr>
          <a:lstStyle/>
          <a:p>
            <a:pPr>
              <a:spcBef>
                <a:spcPct val="50000"/>
              </a:spcBef>
              <a:defRPr/>
            </a:pPr>
            <a:r>
              <a:rPr lang="es-ES" sz="4000" b="1">
                <a:latin typeface="Helvetica" charset="0"/>
                <a:cs typeface="+mn-cs"/>
              </a:rPr>
              <a:t>3</a:t>
            </a:r>
          </a:p>
        </p:txBody>
      </p:sp>
      <p:sp>
        <p:nvSpPr>
          <p:cNvPr id="249871" name="Rectangle 15"/>
          <p:cNvSpPr>
            <a:spLocks noChangeArrowheads="1"/>
          </p:cNvSpPr>
          <p:nvPr/>
        </p:nvSpPr>
        <p:spPr bwMode="auto">
          <a:xfrm>
            <a:off x="3957638" y="5826125"/>
            <a:ext cx="3397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spcBef>
                <a:spcPct val="50000"/>
              </a:spcBef>
              <a:defRPr/>
            </a:pPr>
            <a:r>
              <a:rPr lang="es-ES" sz="4000" b="1">
                <a:latin typeface="Helvetica" charset="0"/>
                <a:cs typeface="+mn-cs"/>
              </a:rPr>
              <a:t>4</a:t>
            </a:r>
          </a:p>
        </p:txBody>
      </p:sp>
      <p:sp>
        <p:nvSpPr>
          <p:cNvPr id="249872" name="Line 16"/>
          <p:cNvSpPr>
            <a:spLocks noChangeShapeType="1"/>
          </p:cNvSpPr>
          <p:nvPr/>
        </p:nvSpPr>
        <p:spPr bwMode="auto">
          <a:xfrm>
            <a:off x="1600200" y="4089400"/>
            <a:ext cx="1731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3" name="Text Box 17"/>
          <p:cNvSpPr txBox="1">
            <a:spLocks noChangeArrowheads="1"/>
          </p:cNvSpPr>
          <p:nvPr/>
        </p:nvSpPr>
        <p:spPr bwMode="auto">
          <a:xfrm>
            <a:off x="1223963" y="4159250"/>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a:latin typeface="Helvetica" charset="0"/>
                <a:cs typeface="+mn-cs"/>
              </a:rPr>
              <a:t>A:__________         Como:_________     Lo que             él:_________</a:t>
            </a:r>
          </a:p>
        </p:txBody>
      </p:sp>
      <p:sp>
        <p:nvSpPr>
          <p:cNvPr id="249874" name="Text Box 18"/>
          <p:cNvSpPr txBox="1">
            <a:spLocks noChangeArrowheads="1"/>
          </p:cNvSpPr>
          <p:nvPr/>
        </p:nvSpPr>
        <p:spPr bwMode="auto">
          <a:xfrm>
            <a:off x="3998913" y="4178300"/>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a:latin typeface="Helvetica" charset="0"/>
                <a:cs typeface="+mn-cs"/>
              </a:rPr>
              <a:t>A:__________         Como:_________    Lo que  él:                      _________</a:t>
            </a:r>
          </a:p>
        </p:txBody>
      </p:sp>
      <p:sp>
        <p:nvSpPr>
          <p:cNvPr id="249875" name="Text Box 19"/>
          <p:cNvSpPr txBox="1">
            <a:spLocks noChangeArrowheads="1"/>
          </p:cNvSpPr>
          <p:nvPr/>
        </p:nvSpPr>
        <p:spPr bwMode="auto">
          <a:xfrm>
            <a:off x="1268413" y="6437313"/>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a:latin typeface="Helvetica" charset="0"/>
                <a:cs typeface="+mn-cs"/>
              </a:rPr>
              <a:t>A:__________         Como:_________Lo que             él:_________</a:t>
            </a:r>
          </a:p>
        </p:txBody>
      </p:sp>
      <p:sp>
        <p:nvSpPr>
          <p:cNvPr id="249876" name="Text Box 20"/>
          <p:cNvSpPr txBox="1">
            <a:spLocks noChangeArrowheads="1"/>
          </p:cNvSpPr>
          <p:nvPr/>
        </p:nvSpPr>
        <p:spPr bwMode="auto">
          <a:xfrm>
            <a:off x="4083050" y="6402388"/>
            <a:ext cx="2273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a:latin typeface="Helvetica" charset="0"/>
                <a:cs typeface="+mn-cs"/>
              </a:rPr>
              <a:t>A:__________         Como:_________      Lo que             é:_________</a:t>
            </a:r>
          </a:p>
        </p:txBody>
      </p:sp>
      <p:sp>
        <p:nvSpPr>
          <p:cNvPr id="249877" name="Line 21"/>
          <p:cNvSpPr>
            <a:spLocks noChangeShapeType="1"/>
          </p:cNvSpPr>
          <p:nvPr/>
        </p:nvSpPr>
        <p:spPr bwMode="auto">
          <a:xfrm>
            <a:off x="4437063" y="6276975"/>
            <a:ext cx="1731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8" name="Line 22"/>
          <p:cNvSpPr>
            <a:spLocks noChangeShapeType="1"/>
          </p:cNvSpPr>
          <p:nvPr/>
        </p:nvSpPr>
        <p:spPr bwMode="auto">
          <a:xfrm>
            <a:off x="1706563" y="6313488"/>
            <a:ext cx="17319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79" name="Line 23"/>
          <p:cNvSpPr>
            <a:spLocks noChangeShapeType="1"/>
          </p:cNvSpPr>
          <p:nvPr/>
        </p:nvSpPr>
        <p:spPr bwMode="auto">
          <a:xfrm>
            <a:off x="4479925" y="4089400"/>
            <a:ext cx="1731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80" name="Text Box 24"/>
          <p:cNvSpPr txBox="1">
            <a:spLocks noChangeArrowheads="1"/>
          </p:cNvSpPr>
          <p:nvPr/>
        </p:nvSpPr>
        <p:spPr bwMode="auto">
          <a:xfrm>
            <a:off x="827088" y="1360488"/>
            <a:ext cx="609123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5000"/>
              </a:lnSpc>
              <a:spcBef>
                <a:spcPct val="50000"/>
              </a:spcBef>
              <a:defRPr/>
            </a:pPr>
            <a:r>
              <a:rPr lang="es-ES" sz="2800" b="1" baseline="-25000">
                <a:latin typeface="Comic Sans MS" charset="0"/>
                <a:cs typeface="+mn-cs"/>
              </a:rPr>
              <a:t>De los escritores de los evangelios: su público específico, su  presentación única de la persona de Jesucristo y un objetivo  fundamental comunicado en cada evangelio con la fecha aproximada de redacción</a:t>
            </a:r>
          </a:p>
        </p:txBody>
      </p:sp>
      <p:grpSp>
        <p:nvGrpSpPr>
          <p:cNvPr id="30744" name="Group 25"/>
          <p:cNvGrpSpPr>
            <a:grpSpLocks/>
          </p:cNvGrpSpPr>
          <p:nvPr/>
        </p:nvGrpSpPr>
        <p:grpSpPr bwMode="auto">
          <a:xfrm>
            <a:off x="1654175" y="7721600"/>
            <a:ext cx="1531938" cy="485775"/>
            <a:chOff x="-1294" y="2235"/>
            <a:chExt cx="965" cy="306"/>
          </a:xfrm>
        </p:grpSpPr>
        <p:sp>
          <p:nvSpPr>
            <p:cNvPr id="249882" name="Rectangle 26"/>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83" name="Text Box 27"/>
            <p:cNvSpPr txBox="1">
              <a:spLocks noChangeArrowheads="1"/>
            </p:cNvSpPr>
            <p:nvPr/>
          </p:nvSpPr>
          <p:spPr bwMode="auto">
            <a:xfrm>
              <a:off x="-1238" y="2283"/>
              <a:ext cx="8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baseline="-25000">
                  <a:latin typeface="Arial" charset="0"/>
                  <a:cs typeface="+mn-cs"/>
                </a:rPr>
                <a:t>_________A.D.</a:t>
              </a:r>
            </a:p>
          </p:txBody>
        </p:sp>
      </p:grpSp>
      <p:grpSp>
        <p:nvGrpSpPr>
          <p:cNvPr id="30745" name="Group 28"/>
          <p:cNvGrpSpPr>
            <a:grpSpLocks/>
          </p:cNvGrpSpPr>
          <p:nvPr/>
        </p:nvGrpSpPr>
        <p:grpSpPr bwMode="auto">
          <a:xfrm>
            <a:off x="4457700" y="7688263"/>
            <a:ext cx="1531938" cy="485775"/>
            <a:chOff x="-1294" y="2235"/>
            <a:chExt cx="965" cy="306"/>
          </a:xfrm>
        </p:grpSpPr>
        <p:sp>
          <p:nvSpPr>
            <p:cNvPr id="249885" name="Rectangle 29"/>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86" name="Text Box 30"/>
            <p:cNvSpPr txBox="1">
              <a:spLocks noChangeArrowheads="1"/>
            </p:cNvSpPr>
            <p:nvPr/>
          </p:nvSpPr>
          <p:spPr bwMode="auto">
            <a:xfrm>
              <a:off x="-1238" y="2283"/>
              <a:ext cx="8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baseline="-25000">
                  <a:latin typeface="Arial" charset="0"/>
                  <a:cs typeface="+mn-cs"/>
                </a:rPr>
                <a:t>_________A.D.</a:t>
              </a:r>
            </a:p>
          </p:txBody>
        </p:sp>
      </p:grpSp>
      <p:grpSp>
        <p:nvGrpSpPr>
          <p:cNvPr id="30746" name="Group 31"/>
          <p:cNvGrpSpPr>
            <a:grpSpLocks/>
          </p:cNvGrpSpPr>
          <p:nvPr/>
        </p:nvGrpSpPr>
        <p:grpSpPr bwMode="auto">
          <a:xfrm>
            <a:off x="3171825" y="5081588"/>
            <a:ext cx="1606550" cy="1528762"/>
            <a:chOff x="245" y="3012"/>
            <a:chExt cx="1012" cy="963"/>
          </a:xfrm>
        </p:grpSpPr>
        <p:sp>
          <p:nvSpPr>
            <p:cNvPr id="249888" name="AutoShape 32"/>
            <p:cNvSpPr>
              <a:spLocks noChangeArrowheads="1"/>
            </p:cNvSpPr>
            <p:nvPr/>
          </p:nvSpPr>
          <p:spPr bwMode="auto">
            <a:xfrm rot="5407733">
              <a:off x="271"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s-ES" sz="1200" b="1">
                <a:latin typeface="Wingdings 2" charset="0"/>
                <a:cs typeface="+mn-cs"/>
              </a:endParaRPr>
            </a:p>
          </p:txBody>
        </p:sp>
        <p:sp>
          <p:nvSpPr>
            <p:cNvPr id="249889" name="Line 33"/>
            <p:cNvSpPr>
              <a:spLocks noChangeShapeType="1"/>
            </p:cNvSpPr>
            <p:nvPr/>
          </p:nvSpPr>
          <p:spPr bwMode="auto">
            <a:xfrm flipV="1">
              <a:off x="338" y="3108"/>
              <a:ext cx="692" cy="64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90" name="Line 34"/>
            <p:cNvSpPr>
              <a:spLocks noChangeShapeType="1"/>
            </p:cNvSpPr>
            <p:nvPr/>
          </p:nvSpPr>
          <p:spPr bwMode="auto">
            <a:xfrm flipV="1">
              <a:off x="321" y="3093"/>
              <a:ext cx="475" cy="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0747" name="Group 35"/>
          <p:cNvGrpSpPr>
            <a:grpSpLocks/>
          </p:cNvGrpSpPr>
          <p:nvPr/>
        </p:nvGrpSpPr>
        <p:grpSpPr bwMode="auto">
          <a:xfrm>
            <a:off x="1608138" y="3159125"/>
            <a:ext cx="1557337" cy="485775"/>
            <a:chOff x="-1294" y="2235"/>
            <a:chExt cx="965" cy="306"/>
          </a:xfrm>
        </p:grpSpPr>
        <p:sp>
          <p:nvSpPr>
            <p:cNvPr id="249892" name="Rectangle 36"/>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93" name="Text Box 37"/>
            <p:cNvSpPr txBox="1">
              <a:spLocks noChangeArrowheads="1"/>
            </p:cNvSpPr>
            <p:nvPr/>
          </p:nvSpPr>
          <p:spPr bwMode="auto">
            <a:xfrm>
              <a:off x="-1238" y="2283"/>
              <a:ext cx="8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aseline="-25000">
                  <a:latin typeface="Arial" charset="0"/>
                  <a:cs typeface="+mn-cs"/>
                </a:rPr>
                <a:t>_________</a:t>
              </a:r>
              <a:r>
                <a:rPr lang="es-ES" sz="2000" b="1" baseline="-25000">
                  <a:latin typeface="Arial" charset="0"/>
                  <a:cs typeface="+mn-cs"/>
                </a:rPr>
                <a:t>A</a:t>
              </a:r>
              <a:r>
                <a:rPr lang="es-ES" sz="2000" baseline="-25000">
                  <a:latin typeface="Arial" charset="0"/>
                  <a:cs typeface="+mn-cs"/>
                </a:rPr>
                <a:t>.D.</a:t>
              </a:r>
            </a:p>
          </p:txBody>
        </p:sp>
      </p:grpSp>
      <p:grpSp>
        <p:nvGrpSpPr>
          <p:cNvPr id="30748" name="Group 38"/>
          <p:cNvGrpSpPr>
            <a:grpSpLocks/>
          </p:cNvGrpSpPr>
          <p:nvPr/>
        </p:nvGrpSpPr>
        <p:grpSpPr bwMode="auto">
          <a:xfrm>
            <a:off x="4357688" y="3160713"/>
            <a:ext cx="1557337" cy="485775"/>
            <a:chOff x="-1294" y="2235"/>
            <a:chExt cx="965" cy="306"/>
          </a:xfrm>
        </p:grpSpPr>
        <p:sp>
          <p:nvSpPr>
            <p:cNvPr id="249895" name="Rectangle 39"/>
            <p:cNvSpPr>
              <a:spLocks noChangeArrowheads="1"/>
            </p:cNvSpPr>
            <p:nvPr/>
          </p:nvSpPr>
          <p:spPr bwMode="auto">
            <a:xfrm>
              <a:off x="-1294" y="2235"/>
              <a:ext cx="965" cy="3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9896" name="Text Box 40"/>
            <p:cNvSpPr txBox="1">
              <a:spLocks noChangeArrowheads="1"/>
            </p:cNvSpPr>
            <p:nvPr/>
          </p:nvSpPr>
          <p:spPr bwMode="auto">
            <a:xfrm>
              <a:off x="-1238" y="2283"/>
              <a:ext cx="895"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aseline="-25000">
                  <a:latin typeface="Arial" charset="0"/>
                  <a:cs typeface="+mn-cs"/>
                </a:rPr>
                <a:t>_________</a:t>
              </a:r>
              <a:r>
                <a:rPr lang="es-ES" sz="2000" b="1" baseline="-25000">
                  <a:latin typeface="Arial" charset="0"/>
                  <a:cs typeface="+mn-cs"/>
                </a:rPr>
                <a:t>A</a:t>
              </a:r>
              <a:r>
                <a:rPr lang="es-ES" sz="2000" baseline="-25000">
                  <a:latin typeface="Arial" charset="0"/>
                  <a:cs typeface="+mn-cs"/>
                </a:rPr>
                <a:t>.D.</a:t>
              </a:r>
            </a:p>
          </p:txBody>
        </p:sp>
      </p:grpSp>
      <p:sp>
        <p:nvSpPr>
          <p:cNvPr id="249897" name="Text Box 41"/>
          <p:cNvSpPr txBox="1">
            <a:spLocks noChangeArrowheads="1"/>
          </p:cNvSpPr>
          <p:nvPr/>
        </p:nvSpPr>
        <p:spPr bwMode="auto">
          <a:xfrm>
            <a:off x="1631950" y="3660775"/>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Mateo</a:t>
            </a:r>
          </a:p>
        </p:txBody>
      </p:sp>
      <p:sp>
        <p:nvSpPr>
          <p:cNvPr id="249898" name="Text Box 42"/>
          <p:cNvSpPr txBox="1">
            <a:spLocks noChangeArrowheads="1"/>
          </p:cNvSpPr>
          <p:nvPr/>
        </p:nvSpPr>
        <p:spPr bwMode="auto">
          <a:xfrm>
            <a:off x="4445000" y="365283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Marcos</a:t>
            </a:r>
          </a:p>
        </p:txBody>
      </p:sp>
      <p:sp>
        <p:nvSpPr>
          <p:cNvPr id="249899" name="Text Box 43"/>
          <p:cNvSpPr txBox="1">
            <a:spLocks noChangeArrowheads="1"/>
          </p:cNvSpPr>
          <p:nvPr/>
        </p:nvSpPr>
        <p:spPr bwMode="auto">
          <a:xfrm>
            <a:off x="1677988" y="587851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Lucas</a:t>
            </a:r>
          </a:p>
        </p:txBody>
      </p:sp>
      <p:sp>
        <p:nvSpPr>
          <p:cNvPr id="249900" name="Text Box 44"/>
          <p:cNvSpPr txBox="1">
            <a:spLocks noChangeArrowheads="1"/>
          </p:cNvSpPr>
          <p:nvPr/>
        </p:nvSpPr>
        <p:spPr bwMode="auto">
          <a:xfrm>
            <a:off x="4451350" y="583723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Juan</a:t>
            </a:r>
          </a:p>
        </p:txBody>
      </p:sp>
      <p:sp>
        <p:nvSpPr>
          <p:cNvPr id="249901" name="Text Box 45"/>
          <p:cNvSpPr txBox="1">
            <a:spLocks noChangeArrowheads="1"/>
          </p:cNvSpPr>
          <p:nvPr/>
        </p:nvSpPr>
        <p:spPr bwMode="auto">
          <a:xfrm>
            <a:off x="1638300" y="4006850"/>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Los judíos</a:t>
            </a:r>
          </a:p>
        </p:txBody>
      </p:sp>
      <p:sp>
        <p:nvSpPr>
          <p:cNvPr id="249902" name="Text Box 46"/>
          <p:cNvSpPr txBox="1">
            <a:spLocks noChangeArrowheads="1"/>
          </p:cNvSpPr>
          <p:nvPr/>
        </p:nvSpPr>
        <p:spPr bwMode="auto">
          <a:xfrm>
            <a:off x="1677988" y="493871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Dijo</a:t>
            </a:r>
          </a:p>
        </p:txBody>
      </p:sp>
      <p:sp>
        <p:nvSpPr>
          <p:cNvPr id="249903" name="Text Box 47"/>
          <p:cNvSpPr txBox="1">
            <a:spLocks noChangeArrowheads="1"/>
          </p:cNvSpPr>
          <p:nvPr/>
        </p:nvSpPr>
        <p:spPr bwMode="auto">
          <a:xfrm>
            <a:off x="4414838" y="402748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Romans</a:t>
            </a:r>
          </a:p>
        </p:txBody>
      </p:sp>
      <p:sp>
        <p:nvSpPr>
          <p:cNvPr id="249904" name="Text Box 48"/>
          <p:cNvSpPr txBox="1">
            <a:spLocks noChangeArrowheads="1"/>
          </p:cNvSpPr>
          <p:nvPr/>
        </p:nvSpPr>
        <p:spPr bwMode="auto">
          <a:xfrm>
            <a:off x="4440238" y="433863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Siervo</a:t>
            </a:r>
          </a:p>
        </p:txBody>
      </p:sp>
      <p:sp>
        <p:nvSpPr>
          <p:cNvPr id="249905" name="Text Box 49"/>
          <p:cNvSpPr txBox="1">
            <a:spLocks noChangeArrowheads="1"/>
          </p:cNvSpPr>
          <p:nvPr/>
        </p:nvSpPr>
        <p:spPr bwMode="auto">
          <a:xfrm>
            <a:off x="4545013" y="495141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Hizo</a:t>
            </a:r>
          </a:p>
        </p:txBody>
      </p:sp>
      <p:sp>
        <p:nvSpPr>
          <p:cNvPr id="249906" name="Text Box 50"/>
          <p:cNvSpPr txBox="1">
            <a:spLocks noChangeArrowheads="1"/>
          </p:cNvSpPr>
          <p:nvPr/>
        </p:nvSpPr>
        <p:spPr bwMode="auto">
          <a:xfrm>
            <a:off x="1608138" y="6300788"/>
            <a:ext cx="18319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Los griegos</a:t>
            </a:r>
          </a:p>
        </p:txBody>
      </p:sp>
      <p:sp>
        <p:nvSpPr>
          <p:cNvPr id="249907" name="Text Box 51"/>
          <p:cNvSpPr txBox="1">
            <a:spLocks noChangeArrowheads="1"/>
          </p:cNvSpPr>
          <p:nvPr/>
        </p:nvSpPr>
        <p:spPr bwMode="auto">
          <a:xfrm>
            <a:off x="1855788" y="6627813"/>
            <a:ext cx="20113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800" b="1" baseline="-25000">
                <a:solidFill>
                  <a:srgbClr val="E32434"/>
                </a:solidFill>
                <a:latin typeface="Arial" charset="0"/>
                <a:cs typeface="+mn-cs"/>
              </a:rPr>
              <a:t>Dios/Hombre</a:t>
            </a:r>
          </a:p>
        </p:txBody>
      </p:sp>
      <p:sp>
        <p:nvSpPr>
          <p:cNvPr id="249908" name="Text Box 52"/>
          <p:cNvSpPr txBox="1">
            <a:spLocks noChangeArrowheads="1"/>
          </p:cNvSpPr>
          <p:nvPr/>
        </p:nvSpPr>
        <p:spPr bwMode="auto">
          <a:xfrm>
            <a:off x="1436688" y="7224713"/>
            <a:ext cx="1625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dirty="0">
                <a:solidFill>
                  <a:srgbClr val="E32434"/>
                </a:solidFill>
                <a:latin typeface="Arial" charset="0"/>
                <a:cs typeface="+mn-cs"/>
              </a:rPr>
              <a:t>Sintió</a:t>
            </a:r>
          </a:p>
        </p:txBody>
      </p:sp>
      <p:sp>
        <p:nvSpPr>
          <p:cNvPr id="249909" name="Text Box 53"/>
          <p:cNvSpPr txBox="1">
            <a:spLocks noChangeArrowheads="1"/>
          </p:cNvSpPr>
          <p:nvPr/>
        </p:nvSpPr>
        <p:spPr bwMode="auto">
          <a:xfrm>
            <a:off x="4437063" y="627538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La iglesia</a:t>
            </a:r>
          </a:p>
        </p:txBody>
      </p:sp>
      <p:sp>
        <p:nvSpPr>
          <p:cNvPr id="249910" name="Text Box 54"/>
          <p:cNvSpPr txBox="1">
            <a:spLocks noChangeArrowheads="1"/>
          </p:cNvSpPr>
          <p:nvPr/>
        </p:nvSpPr>
        <p:spPr bwMode="auto">
          <a:xfrm>
            <a:off x="4835525" y="657066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Dios</a:t>
            </a:r>
          </a:p>
        </p:txBody>
      </p:sp>
      <p:sp>
        <p:nvSpPr>
          <p:cNvPr id="249911" name="Text Box 55"/>
          <p:cNvSpPr txBox="1">
            <a:spLocks noChangeArrowheads="1"/>
          </p:cNvSpPr>
          <p:nvPr/>
        </p:nvSpPr>
        <p:spPr bwMode="auto">
          <a:xfrm>
            <a:off x="4424363" y="7183438"/>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Significó</a:t>
            </a:r>
          </a:p>
        </p:txBody>
      </p:sp>
      <p:sp>
        <p:nvSpPr>
          <p:cNvPr id="249912" name="Text Box 56"/>
          <p:cNvSpPr txBox="1">
            <a:spLocks noChangeArrowheads="1"/>
          </p:cNvSpPr>
          <p:nvPr/>
        </p:nvSpPr>
        <p:spPr bwMode="auto">
          <a:xfrm rot="-2605631">
            <a:off x="2936875" y="5064125"/>
            <a:ext cx="162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Sinóptico:</a:t>
            </a:r>
          </a:p>
        </p:txBody>
      </p:sp>
      <p:sp>
        <p:nvSpPr>
          <p:cNvPr id="249913" name="Text Box 57"/>
          <p:cNvSpPr txBox="1">
            <a:spLocks noChangeArrowheads="1"/>
          </p:cNvSpPr>
          <p:nvPr/>
        </p:nvSpPr>
        <p:spPr bwMode="auto">
          <a:xfrm rot="-2582566">
            <a:off x="2905125" y="5348288"/>
            <a:ext cx="1943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solidFill>
                  <a:srgbClr val="E32434"/>
                </a:solidFill>
                <a:latin typeface="Arial" charset="0"/>
                <a:cs typeface="+mn-cs"/>
              </a:rPr>
              <a:t>“Ver juntos”</a:t>
            </a:r>
          </a:p>
        </p:txBody>
      </p:sp>
      <p:sp>
        <p:nvSpPr>
          <p:cNvPr id="249914" name="Text Box 58"/>
          <p:cNvSpPr txBox="1">
            <a:spLocks noChangeArrowheads="1"/>
          </p:cNvSpPr>
          <p:nvPr/>
        </p:nvSpPr>
        <p:spPr bwMode="auto">
          <a:xfrm>
            <a:off x="1390650" y="311626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  40s </a:t>
            </a:r>
          </a:p>
        </p:txBody>
      </p:sp>
      <p:sp>
        <p:nvSpPr>
          <p:cNvPr id="249915" name="Text Box 59"/>
          <p:cNvSpPr txBox="1">
            <a:spLocks noChangeArrowheads="1"/>
          </p:cNvSpPr>
          <p:nvPr/>
        </p:nvSpPr>
        <p:spPr bwMode="auto">
          <a:xfrm>
            <a:off x="4176713" y="310991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64-68</a:t>
            </a:r>
          </a:p>
        </p:txBody>
      </p:sp>
      <p:sp>
        <p:nvSpPr>
          <p:cNvPr id="249916" name="Text Box 60"/>
          <p:cNvSpPr txBox="1">
            <a:spLocks noChangeArrowheads="1"/>
          </p:cNvSpPr>
          <p:nvPr/>
        </p:nvSpPr>
        <p:spPr bwMode="auto">
          <a:xfrm>
            <a:off x="1503363" y="7661275"/>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57-59</a:t>
            </a:r>
          </a:p>
        </p:txBody>
      </p:sp>
      <p:sp>
        <p:nvSpPr>
          <p:cNvPr id="249917" name="Text Box 61"/>
          <p:cNvSpPr txBox="1">
            <a:spLocks noChangeArrowheads="1"/>
          </p:cNvSpPr>
          <p:nvPr/>
        </p:nvSpPr>
        <p:spPr bwMode="auto">
          <a:xfrm>
            <a:off x="4873625" y="7637463"/>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3200" b="1" baseline="-25000">
                <a:solidFill>
                  <a:srgbClr val="E32434"/>
                </a:solidFill>
                <a:latin typeface="Arial" charset="0"/>
                <a:cs typeface="+mn-cs"/>
              </a:rPr>
              <a:t>69</a:t>
            </a:r>
          </a:p>
        </p:txBody>
      </p:sp>
      <p:sp>
        <p:nvSpPr>
          <p:cNvPr id="249918" name="Text Box 62"/>
          <p:cNvSpPr txBox="1">
            <a:spLocks noChangeArrowheads="1"/>
          </p:cNvSpPr>
          <p:nvPr/>
        </p:nvSpPr>
        <p:spPr bwMode="auto">
          <a:xfrm>
            <a:off x="1654175" y="4321175"/>
            <a:ext cx="162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200" b="1" baseline="-25000">
                <a:solidFill>
                  <a:srgbClr val="E32434"/>
                </a:solidFill>
                <a:latin typeface="Arial" charset="0"/>
                <a:cs typeface="+mn-cs"/>
              </a:rPr>
              <a:t>Rey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s-ES" sz="1000">
              <a:latin typeface="Helvetica" charset="0"/>
              <a:cs typeface="+mn-cs"/>
            </a:endParaRPr>
          </a:p>
        </p:txBody>
      </p:sp>
      <p:sp>
        <p:nvSpPr>
          <p:cNvPr id="250883" name="Text Box 3"/>
          <p:cNvSpPr txBox="1">
            <a:spLocks noChangeArrowheads="1"/>
          </p:cNvSpPr>
          <p:nvPr/>
        </p:nvSpPr>
        <p:spPr bwMode="auto">
          <a:xfrm>
            <a:off x="7208838" y="50800"/>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s-ES" sz="2000">
                <a:latin typeface="Comic Sans MS" charset="0"/>
                <a:cs typeface="+mn-cs"/>
              </a:rPr>
              <a:t> </a:t>
            </a:r>
          </a:p>
        </p:txBody>
      </p:sp>
      <p:sp>
        <p:nvSpPr>
          <p:cNvPr id="250884" name="Text Box 4"/>
          <p:cNvSpPr txBox="1">
            <a:spLocks noChangeArrowheads="1"/>
          </p:cNvSpPr>
          <p:nvPr/>
        </p:nvSpPr>
        <p:spPr bwMode="auto">
          <a:xfrm>
            <a:off x="3201988" y="2401888"/>
            <a:ext cx="4306887" cy="1552575"/>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s-ES" sz="2400" b="1" i="1">
                <a:latin typeface="Arial" charset="0"/>
                <a:cs typeface="+mn-cs"/>
              </a:rPr>
              <a:t>Solo tenemos que observar los primeros versículos del evangelio de Juan ,capítulo uno…</a:t>
            </a:r>
          </a:p>
        </p:txBody>
      </p:sp>
      <p:sp>
        <p:nvSpPr>
          <p:cNvPr id="250885" name="Text Box 5"/>
          <p:cNvSpPr txBox="1">
            <a:spLocks noChangeArrowheads="1"/>
          </p:cNvSpPr>
          <p:nvPr/>
        </p:nvSpPr>
        <p:spPr bwMode="auto">
          <a:xfrm>
            <a:off x="6586538" y="9842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22</a:t>
            </a:r>
          </a:p>
        </p:txBody>
      </p:sp>
      <p:sp>
        <p:nvSpPr>
          <p:cNvPr id="250886" name="Text Box 6"/>
          <p:cNvSpPr txBox="1">
            <a:spLocks noChangeArrowheads="1"/>
          </p:cNvSpPr>
          <p:nvPr/>
        </p:nvSpPr>
        <p:spPr bwMode="auto">
          <a:xfrm>
            <a:off x="1639888" y="3006725"/>
            <a:ext cx="3119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sz="1200">
              <a:latin typeface="Times" charset="0"/>
              <a:cs typeface="+mn-cs"/>
            </a:endParaRPr>
          </a:p>
        </p:txBody>
      </p:sp>
      <p:grpSp>
        <p:nvGrpSpPr>
          <p:cNvPr id="31750" name="Group 7"/>
          <p:cNvGrpSpPr>
            <a:grpSpLocks/>
          </p:cNvGrpSpPr>
          <p:nvPr/>
        </p:nvGrpSpPr>
        <p:grpSpPr bwMode="auto">
          <a:xfrm>
            <a:off x="371475" y="2193925"/>
            <a:ext cx="2847975" cy="1898650"/>
            <a:chOff x="268" y="1376"/>
            <a:chExt cx="1617" cy="1196"/>
          </a:xfrm>
        </p:grpSpPr>
        <p:sp>
          <p:nvSpPr>
            <p:cNvPr id="250888" name="AutoShape 8"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s-ES" sz="600">
                <a:latin typeface="Engravers MT" charset="0"/>
                <a:cs typeface="+mn-cs"/>
              </a:endParaRPr>
            </a:p>
          </p:txBody>
        </p:sp>
        <p:sp>
          <p:nvSpPr>
            <p:cNvPr id="250889" name="Rectangle 9" descr="40%"/>
            <p:cNvSpPr>
              <a:spLocks noChangeArrowheads="1"/>
            </p:cNvSpPr>
            <p:nvPr/>
          </p:nvSpPr>
          <p:spPr bwMode="auto">
            <a:xfrm>
              <a:off x="296" y="1376"/>
              <a:ext cx="214" cy="44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s-ES" sz="4000" b="1">
                  <a:latin typeface="Helvetica" charset="0"/>
                  <a:cs typeface="+mn-cs"/>
                </a:rPr>
                <a:t>4</a:t>
              </a:r>
            </a:p>
          </p:txBody>
        </p:sp>
        <p:sp>
          <p:nvSpPr>
            <p:cNvPr id="250890" name="Text Box 10" descr="40%"/>
            <p:cNvSpPr txBox="1">
              <a:spLocks noChangeArrowheads="1"/>
            </p:cNvSpPr>
            <p:nvPr/>
          </p:nvSpPr>
          <p:spPr bwMode="auto">
            <a:xfrm>
              <a:off x="375" y="1739"/>
              <a:ext cx="1430" cy="826"/>
            </a:xfrm>
            <a:prstGeom prst="rect">
              <a:avLst/>
            </a:prstGeom>
            <a:noFill/>
            <a:ln>
              <a:noFill/>
            </a:ln>
            <a:effectLst>
              <a:outerShdw blurRad="63500" dist="17961" dir="135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2000" b="1">
                  <a:latin typeface="Helvetica" charset="0"/>
                  <a:cs typeface="+mn-cs"/>
                </a:rPr>
                <a:t>A:__________         Como:__________      Lo que             él:_________</a:t>
              </a:r>
            </a:p>
          </p:txBody>
        </p:sp>
        <p:sp>
          <p:nvSpPr>
            <p:cNvPr id="250891" name="Line 11" descr="40%"/>
            <p:cNvSpPr>
              <a:spLocks noChangeShapeType="1"/>
            </p:cNvSpPr>
            <p:nvPr/>
          </p:nvSpPr>
          <p:spPr bwMode="auto">
            <a:xfrm>
              <a:off x="598" y="1660"/>
              <a:ext cx="1092" cy="0"/>
            </a:xfrm>
            <a:prstGeom prst="line">
              <a:avLst/>
            </a:prstGeom>
            <a:noFill/>
            <a:ln w="9525">
              <a:solidFill>
                <a:schemeClr val="tx1"/>
              </a:solidFill>
              <a:round/>
              <a:headEnd/>
              <a:tailEnd/>
            </a:ln>
            <a:effectLst>
              <a:outerShdw blurRad="63500" dist="17961" dir="13500000" algn="ctr" rotWithShape="0">
                <a:schemeClr val="bg2">
                  <a:alpha val="74998"/>
                </a:schemeClr>
              </a:outerShdw>
            </a:effectLst>
          </p:spPr>
          <p:txBody>
            <a:bodyPr wrap="none" anchor="ctr"/>
            <a:lstStyle/>
            <a:p>
              <a:pPr>
                <a:defRPr/>
              </a:pPr>
              <a:endParaRPr lang="en-US">
                <a:cs typeface="+mn-cs"/>
              </a:endParaRPr>
            </a:p>
          </p:txBody>
        </p:sp>
        <p:sp>
          <p:nvSpPr>
            <p:cNvPr id="250892" name="Rectangle 12" descr="40%"/>
            <p:cNvSpPr>
              <a:spLocks noChangeArrowheads="1"/>
            </p:cNvSpPr>
            <p:nvPr/>
          </p:nvSpPr>
          <p:spPr bwMode="auto">
            <a:xfrm>
              <a:off x="692" y="1381"/>
              <a:ext cx="1193" cy="363"/>
            </a:xfrm>
            <a:prstGeom prst="rect">
              <a:avLst/>
            </a:prstGeom>
            <a:noFill/>
            <a:ln>
              <a:noFill/>
            </a:ln>
            <a:effectLst>
              <a:outerShdw blurRad="63500" dist="17961" dir="135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s-ES" sz="3200" b="1">
                  <a:latin typeface="Helvetica" charset="0"/>
                  <a:cs typeface="+mn-cs"/>
                </a:rPr>
                <a:t>Juan</a:t>
              </a:r>
            </a:p>
          </p:txBody>
        </p:sp>
        <p:sp>
          <p:nvSpPr>
            <p:cNvPr id="250893" name="Rectangle 13" descr="40%"/>
            <p:cNvSpPr>
              <a:spLocks noChangeArrowheads="1"/>
            </p:cNvSpPr>
            <p:nvPr/>
          </p:nvSpPr>
          <p:spPr bwMode="auto">
            <a:xfrm>
              <a:off x="664" y="1700"/>
              <a:ext cx="991" cy="286"/>
            </a:xfrm>
            <a:prstGeom prst="rect">
              <a:avLst/>
            </a:prstGeom>
            <a:noFill/>
            <a:ln>
              <a:noFill/>
            </a:ln>
            <a:effectLst>
              <a:outerShdw blurRad="63500" dist="17961" dir="135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s-ES" sz="2400" b="1">
                  <a:latin typeface="Helvetica" charset="0"/>
                  <a:cs typeface="+mn-cs"/>
                </a:rPr>
                <a:t>La iglesia</a:t>
              </a:r>
            </a:p>
          </p:txBody>
        </p:sp>
        <p:sp>
          <p:nvSpPr>
            <p:cNvPr id="250894" name="Rectangle 14" descr="40%"/>
            <p:cNvSpPr>
              <a:spLocks noChangeArrowheads="1"/>
            </p:cNvSpPr>
            <p:nvPr/>
          </p:nvSpPr>
          <p:spPr bwMode="auto">
            <a:xfrm>
              <a:off x="871" y="1901"/>
              <a:ext cx="867" cy="286"/>
            </a:xfrm>
            <a:prstGeom prst="rect">
              <a:avLst/>
            </a:prstGeom>
            <a:noFill/>
            <a:ln>
              <a:noFill/>
            </a:ln>
            <a:effectLst>
              <a:outerShdw blurRad="63500" dist="17961" dir="135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s-ES" sz="2400" b="1">
                  <a:latin typeface="Helvetica" charset="0"/>
                  <a:cs typeface="+mn-cs"/>
                </a:rPr>
                <a:t>Dios</a:t>
              </a:r>
            </a:p>
          </p:txBody>
        </p:sp>
        <p:sp>
          <p:nvSpPr>
            <p:cNvPr id="250895" name="Rectangle 15" descr="40%"/>
            <p:cNvSpPr>
              <a:spLocks noChangeArrowheads="1"/>
            </p:cNvSpPr>
            <p:nvPr/>
          </p:nvSpPr>
          <p:spPr bwMode="auto">
            <a:xfrm>
              <a:off x="730" y="2276"/>
              <a:ext cx="879" cy="286"/>
            </a:xfrm>
            <a:prstGeom prst="rect">
              <a:avLst/>
            </a:prstGeom>
            <a:noFill/>
            <a:ln>
              <a:noFill/>
            </a:ln>
            <a:effectLst>
              <a:outerShdw blurRad="63500" dist="17961" dir="13500000" algn="ctr" rotWithShape="0">
                <a:schemeClr val="bg2">
                  <a:alpha val="74998"/>
                </a:schemeClr>
              </a:outerShdw>
            </a:effectLst>
            <a:extLst>
              <a:ext uri="{909E8E84-426E-40dd-AFC4-6F175D3DCCD1}">
                <a14:hiddenFill xmlns:a14="http://schemas.microsoft.com/office/drawing/2010/main">
                  <a:pattFill prst="pct40">
                    <a:fgClr>
                      <a:schemeClr val="bg2"/>
                    </a:fgClr>
                    <a:bgClr>
                      <a:schemeClr val="bg1"/>
                    </a:bgClr>
                  </a:patt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spcBef>
                  <a:spcPct val="50000"/>
                </a:spcBef>
                <a:defRPr/>
              </a:pPr>
              <a:r>
                <a:rPr lang="es-ES" sz="2400" b="1">
                  <a:latin typeface="Helvetica" charset="0"/>
                  <a:cs typeface="+mn-cs"/>
                </a:rPr>
                <a:t>Significó</a:t>
              </a:r>
            </a:p>
          </p:txBody>
        </p:sp>
      </p:grpSp>
      <p:sp>
        <p:nvSpPr>
          <p:cNvPr id="250896" name="Text Box 16"/>
          <p:cNvSpPr txBox="1">
            <a:spLocks noChangeArrowheads="1"/>
          </p:cNvSpPr>
          <p:nvPr/>
        </p:nvSpPr>
        <p:spPr bwMode="auto">
          <a:xfrm>
            <a:off x="436563" y="1042988"/>
            <a:ext cx="6942137" cy="946150"/>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2800" b="1" i="1" dirty="0">
                <a:latin typeface="Arial" charset="0"/>
                <a:cs typeface="+mn-cs"/>
              </a:rPr>
              <a:t>        El evangelio de Juan:                        ¿Qué lo distingue de los sinópticos?</a:t>
            </a:r>
          </a:p>
        </p:txBody>
      </p:sp>
      <p:sp>
        <p:nvSpPr>
          <p:cNvPr id="250897" name="Text Box 17"/>
          <p:cNvSpPr txBox="1">
            <a:spLocks noChangeArrowheads="1"/>
          </p:cNvSpPr>
          <p:nvPr/>
        </p:nvSpPr>
        <p:spPr bwMode="auto">
          <a:xfrm>
            <a:off x="600075" y="5437188"/>
            <a:ext cx="6526213" cy="2682875"/>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spcBef>
                <a:spcPct val="50000"/>
              </a:spcBef>
              <a:defRPr/>
            </a:pPr>
            <a:r>
              <a:rPr lang="es-ES" sz="2000" b="1" dirty="0">
                <a:latin typeface="Comic Sans MS" charset="0"/>
                <a:cs typeface="+mn-cs"/>
              </a:rPr>
              <a:t>• Jesús: El que es pre-existente (v1)</a:t>
            </a:r>
          </a:p>
          <a:p>
            <a:pPr>
              <a:spcBef>
                <a:spcPct val="50000"/>
              </a:spcBef>
              <a:defRPr/>
            </a:pPr>
            <a:r>
              <a:rPr lang="es-ES" sz="2000" b="1" dirty="0">
                <a:latin typeface="Comic Sans MS" charset="0"/>
                <a:cs typeface="+mn-cs"/>
              </a:rPr>
              <a:t>• Jesús: Una persona bien diferenciada (v1)</a:t>
            </a:r>
          </a:p>
          <a:p>
            <a:pPr>
              <a:spcBef>
                <a:spcPct val="50000"/>
              </a:spcBef>
              <a:defRPr/>
            </a:pPr>
            <a:r>
              <a:rPr lang="es-ES" sz="2000" b="1" dirty="0">
                <a:latin typeface="Comic Sans MS" charset="0"/>
                <a:cs typeface="+mn-cs"/>
              </a:rPr>
              <a:t>• Jesús: Él era y es Diosv1)</a:t>
            </a:r>
          </a:p>
          <a:p>
            <a:pPr>
              <a:spcBef>
                <a:spcPct val="50000"/>
              </a:spcBef>
              <a:defRPr/>
            </a:pPr>
            <a:r>
              <a:rPr lang="es-ES" sz="2000" b="1" dirty="0">
                <a:latin typeface="Comic Sans MS" charset="0"/>
                <a:cs typeface="+mn-cs"/>
              </a:rPr>
              <a:t>• Jesús: Coexistente por la eternidad (v2)</a:t>
            </a:r>
          </a:p>
          <a:p>
            <a:pPr>
              <a:spcBef>
                <a:spcPct val="50000"/>
              </a:spcBef>
              <a:defRPr/>
            </a:pPr>
            <a:r>
              <a:rPr lang="es-ES" sz="2000" b="1" dirty="0">
                <a:latin typeface="Comic Sans MS" charset="0"/>
                <a:cs typeface="+mn-cs"/>
              </a:rPr>
              <a:t>• Jesús: Creador del universo (v3)</a:t>
            </a:r>
          </a:p>
          <a:p>
            <a:pPr>
              <a:spcBef>
                <a:spcPct val="50000"/>
              </a:spcBef>
              <a:defRPr/>
            </a:pPr>
            <a:r>
              <a:rPr lang="es-ES" sz="2000" b="1" dirty="0">
                <a:latin typeface="Comic Sans MS" charset="0"/>
                <a:cs typeface="+mn-cs"/>
              </a:rPr>
              <a:t>• Jesús: Fuente de toda luz y vida (vv4,5,9)</a:t>
            </a:r>
          </a:p>
        </p:txBody>
      </p:sp>
      <p:sp>
        <p:nvSpPr>
          <p:cNvPr id="250898" name="Text Box 18"/>
          <p:cNvSpPr txBox="1">
            <a:spLocks noChangeArrowheads="1"/>
          </p:cNvSpPr>
          <p:nvPr/>
        </p:nvSpPr>
        <p:spPr bwMode="auto">
          <a:xfrm>
            <a:off x="266700" y="4022725"/>
            <a:ext cx="6927850" cy="13700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endParaRPr lang="es-ES" sz="2400" b="1" i="1">
              <a:latin typeface="Comic Sans MS" charset="0"/>
              <a:cs typeface="+mn-cs"/>
            </a:endParaRPr>
          </a:p>
          <a:p>
            <a:pPr algn="ctr">
              <a:spcBef>
                <a:spcPct val="50000"/>
              </a:spcBef>
              <a:defRPr/>
            </a:pPr>
            <a:r>
              <a:rPr lang="es-ES" sz="2400" b="1" i="1">
                <a:latin typeface="Comic Sans MS" charset="0"/>
                <a:cs typeface="+mn-cs"/>
              </a:rPr>
              <a:t>¡Las _____ ________ _________ sobre             Jesucristo!</a:t>
            </a:r>
            <a:endParaRPr lang="es-ES" sz="1400">
              <a:latin typeface="Times" charset="0"/>
              <a:cs typeface="+mn-cs"/>
            </a:endParaRPr>
          </a:p>
        </p:txBody>
      </p:sp>
      <p:sp>
        <p:nvSpPr>
          <p:cNvPr id="250899" name="Text Box 19"/>
          <p:cNvSpPr txBox="1">
            <a:spLocks noChangeArrowheads="1"/>
          </p:cNvSpPr>
          <p:nvPr/>
        </p:nvSpPr>
        <p:spPr bwMode="auto">
          <a:xfrm>
            <a:off x="1084263" y="4327525"/>
            <a:ext cx="5210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4400" b="1" baseline="-25000" dirty="0">
                <a:solidFill>
                  <a:srgbClr val="E32434"/>
                </a:solidFill>
                <a:latin typeface="Arial" charset="0"/>
                <a:cs typeface="+mn-cs"/>
              </a:rPr>
              <a:t>seis  grandes    verdades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n-US" sz="1000">
              <a:latin typeface="Arial" charset="0"/>
              <a:cs typeface="+mn-cs"/>
            </a:endParaRPr>
          </a:p>
        </p:txBody>
      </p:sp>
      <p:sp>
        <p:nvSpPr>
          <p:cNvPr id="251907" name="Text Box 3"/>
          <p:cNvSpPr txBox="1">
            <a:spLocks noChangeArrowheads="1"/>
          </p:cNvSpPr>
          <p:nvPr/>
        </p:nvSpPr>
        <p:spPr bwMode="auto">
          <a:xfrm>
            <a:off x="7212013" y="508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2000">
                <a:latin typeface="Arial" charset="0"/>
                <a:cs typeface="+mn-cs"/>
              </a:rPr>
              <a:t> </a:t>
            </a:r>
          </a:p>
        </p:txBody>
      </p:sp>
      <p:sp>
        <p:nvSpPr>
          <p:cNvPr id="251908" name="Text Box 4"/>
          <p:cNvSpPr txBox="1">
            <a:spLocks noChangeArrowheads="1"/>
          </p:cNvSpPr>
          <p:nvPr/>
        </p:nvSpPr>
        <p:spPr bwMode="auto">
          <a:xfrm>
            <a:off x="365125" y="968375"/>
            <a:ext cx="6823075" cy="822325"/>
          </a:xfrm>
          <a:prstGeom prst="rect">
            <a:avLst/>
          </a:prstGeom>
          <a:noFill/>
          <a:ln>
            <a:noFill/>
          </a:ln>
          <a:effectLst>
            <a:outerShdw blurRad="63500" dist="46662" dir="3284183"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2400" b="1" i="1">
                <a:latin typeface="Arial" charset="0"/>
                <a:cs typeface="+mn-cs"/>
              </a:rPr>
              <a:t>Un drama eterno en tres episodios</a:t>
            </a:r>
            <a:r>
              <a:rPr lang="en-US" sz="2400" b="1" i="1">
                <a:latin typeface="Arial" charset="0"/>
                <a:cs typeface="+mn-cs"/>
              </a:rPr>
              <a:t>:                             Los Hechos de los Apóstoles</a:t>
            </a:r>
          </a:p>
        </p:txBody>
      </p:sp>
      <p:sp>
        <p:nvSpPr>
          <p:cNvPr id="251909" name="Text Box 5"/>
          <p:cNvSpPr txBox="1">
            <a:spLocks noChangeArrowheads="1"/>
          </p:cNvSpPr>
          <p:nvPr/>
        </p:nvSpPr>
        <p:spPr bwMode="auto">
          <a:xfrm>
            <a:off x="6586538" y="9842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Arial" charset="0"/>
                <a:cs typeface="+mn-cs"/>
              </a:rPr>
              <a:t>23</a:t>
            </a:r>
          </a:p>
        </p:txBody>
      </p:sp>
      <p:sp>
        <p:nvSpPr>
          <p:cNvPr id="251910" name="Text Box 6"/>
          <p:cNvSpPr txBox="1">
            <a:spLocks noChangeArrowheads="1"/>
          </p:cNvSpPr>
          <p:nvPr/>
        </p:nvSpPr>
        <p:spPr bwMode="auto">
          <a:xfrm rot="-53058">
            <a:off x="4991100" y="3403600"/>
            <a:ext cx="19335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b="1">
                <a:latin typeface="Arial" charset="0"/>
                <a:cs typeface="+mn-cs"/>
              </a:rPr>
              <a:t>             En _____________   y _____________ Caps. 8-12</a:t>
            </a:r>
          </a:p>
        </p:txBody>
      </p:sp>
      <p:sp>
        <p:nvSpPr>
          <p:cNvPr id="251911" name="Text Box 7"/>
          <p:cNvSpPr txBox="1">
            <a:spLocks noChangeArrowheads="1"/>
          </p:cNvSpPr>
          <p:nvPr/>
        </p:nvSpPr>
        <p:spPr bwMode="auto">
          <a:xfrm rot="-26520">
            <a:off x="4883150" y="6251575"/>
            <a:ext cx="2149475"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Al</a:t>
            </a:r>
          </a:p>
          <a:p>
            <a:pPr algn="ctr">
              <a:spcBef>
                <a:spcPct val="50000"/>
              </a:spcBef>
              <a:defRPr/>
            </a:pPr>
            <a:r>
              <a:rPr lang="en-US" sz="1600" b="1">
                <a:latin typeface="Arial" charset="0"/>
                <a:cs typeface="+mn-cs"/>
              </a:rPr>
              <a:t>  _____________          Caps. 13-28</a:t>
            </a:r>
          </a:p>
        </p:txBody>
      </p:sp>
      <p:sp>
        <p:nvSpPr>
          <p:cNvPr id="251912" name="Text Box 8"/>
          <p:cNvSpPr txBox="1">
            <a:spLocks noChangeArrowheads="1"/>
          </p:cNvSpPr>
          <p:nvPr/>
        </p:nvSpPr>
        <p:spPr bwMode="auto">
          <a:xfrm rot="-15546">
            <a:off x="4997450" y="2252663"/>
            <a:ext cx="19653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En ______________              Caps. 1-7</a:t>
            </a:r>
          </a:p>
        </p:txBody>
      </p:sp>
      <p:sp>
        <p:nvSpPr>
          <p:cNvPr id="251913" name="Text Box 9"/>
          <p:cNvSpPr txBox="1">
            <a:spLocks noChangeArrowheads="1"/>
          </p:cNvSpPr>
          <p:nvPr/>
        </p:nvSpPr>
        <p:spPr bwMode="auto">
          <a:xfrm>
            <a:off x="2120900" y="5075238"/>
            <a:ext cx="309086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10287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lnSpc>
                <a:spcPct val="90000"/>
              </a:lnSpc>
              <a:spcBef>
                <a:spcPct val="50000"/>
              </a:spcBef>
              <a:defRPr/>
            </a:pPr>
            <a:r>
              <a:rPr lang="es-ES" sz="1000" b="1" smtClean="0">
                <a:latin typeface="Arial" charset="0"/>
                <a:cs typeface="+mn-cs"/>
              </a:rPr>
              <a:t>El primer viaje misionero</a:t>
            </a:r>
          </a:p>
          <a:p>
            <a:pPr>
              <a:lnSpc>
                <a:spcPct val="90000"/>
              </a:lnSpc>
              <a:spcBef>
                <a:spcPct val="50000"/>
              </a:spcBef>
              <a:defRPr/>
            </a:pPr>
            <a:r>
              <a:rPr lang="es-ES" sz="1000" b="1" smtClean="0">
                <a:latin typeface="Arial" charset="0"/>
                <a:cs typeface="+mn-cs"/>
              </a:rPr>
              <a:t>		“</a:t>
            </a:r>
          </a:p>
          <a:p>
            <a:pPr>
              <a:lnSpc>
                <a:spcPct val="90000"/>
              </a:lnSpc>
              <a:spcBef>
                <a:spcPct val="50000"/>
              </a:spcBef>
              <a:defRPr/>
            </a:pPr>
            <a:r>
              <a:rPr lang="es-ES" sz="1000" b="1" smtClean="0">
                <a:latin typeface="Arial" charset="0"/>
                <a:cs typeface="+mn-cs"/>
              </a:rPr>
              <a:t>El concilio de Jerusalén </a:t>
            </a:r>
          </a:p>
          <a:p>
            <a:pPr>
              <a:lnSpc>
                <a:spcPct val="90000"/>
              </a:lnSpc>
              <a:spcBef>
                <a:spcPct val="50000"/>
              </a:spcBef>
              <a:defRPr/>
            </a:pPr>
            <a:r>
              <a:rPr lang="es-ES" sz="1000" b="1" smtClean="0">
                <a:latin typeface="Arial" charset="0"/>
                <a:cs typeface="+mn-cs"/>
              </a:rPr>
              <a:t>El segundo viaje misionero</a:t>
            </a:r>
          </a:p>
          <a:p>
            <a:pPr>
              <a:lnSpc>
                <a:spcPct val="90000"/>
              </a:lnSpc>
              <a:spcBef>
                <a:spcPct val="50000"/>
              </a:spcBef>
              <a:defRPr/>
            </a:pPr>
            <a:r>
              <a:rPr lang="es-ES" sz="1000" b="1" smtClean="0">
                <a:latin typeface="Arial" charset="0"/>
                <a:cs typeface="+mn-cs"/>
              </a:rPr>
              <a:t>		“</a:t>
            </a:r>
          </a:p>
          <a:p>
            <a:pPr>
              <a:lnSpc>
                <a:spcPct val="90000"/>
              </a:lnSpc>
              <a:spcBef>
                <a:spcPct val="50000"/>
              </a:spcBef>
              <a:defRPr/>
            </a:pPr>
            <a:r>
              <a:rPr lang="es-ES" sz="1000" b="1" smtClean="0">
                <a:latin typeface="Arial" charset="0"/>
                <a:cs typeface="+mn-cs"/>
              </a:rPr>
              <a:t>		“</a:t>
            </a:r>
          </a:p>
          <a:p>
            <a:pPr>
              <a:lnSpc>
                <a:spcPct val="90000"/>
              </a:lnSpc>
              <a:spcBef>
                <a:spcPct val="50000"/>
              </a:spcBef>
              <a:defRPr/>
            </a:pPr>
            <a:r>
              <a:rPr lang="es-ES" sz="1000" b="1" smtClean="0">
                <a:latin typeface="Arial" charset="0"/>
                <a:cs typeface="+mn-cs"/>
              </a:rPr>
              <a:t>El tercer viaje misionero		“</a:t>
            </a:r>
          </a:p>
          <a:p>
            <a:pPr>
              <a:lnSpc>
                <a:spcPct val="90000"/>
              </a:lnSpc>
              <a:spcBef>
                <a:spcPct val="50000"/>
              </a:spcBef>
              <a:defRPr/>
            </a:pPr>
            <a:r>
              <a:rPr lang="es-ES" sz="1000" b="1" smtClean="0">
                <a:latin typeface="Arial" charset="0"/>
                <a:cs typeface="+mn-cs"/>
              </a:rPr>
              <a:t>Pablo: En Jerusalén</a:t>
            </a:r>
          </a:p>
          <a:p>
            <a:pPr>
              <a:lnSpc>
                <a:spcPct val="90000"/>
              </a:lnSpc>
              <a:spcBef>
                <a:spcPct val="50000"/>
              </a:spcBef>
              <a:defRPr/>
            </a:pPr>
            <a:r>
              <a:rPr lang="es-ES" sz="1000" b="1" smtClean="0">
                <a:latin typeface="Arial" charset="0"/>
                <a:cs typeface="+mn-cs"/>
              </a:rPr>
              <a:t>Pablo: Defensa ante las multitudes</a:t>
            </a:r>
          </a:p>
          <a:p>
            <a:pPr>
              <a:lnSpc>
                <a:spcPct val="90000"/>
              </a:lnSpc>
              <a:spcBef>
                <a:spcPct val="50000"/>
              </a:spcBef>
              <a:defRPr/>
            </a:pPr>
            <a:r>
              <a:rPr lang="es-ES" sz="1000" b="1" smtClean="0">
                <a:latin typeface="Arial" charset="0"/>
                <a:cs typeface="+mn-cs"/>
              </a:rPr>
              <a:t>Pablo: Defensa ante el Sanedrín</a:t>
            </a:r>
          </a:p>
          <a:p>
            <a:pPr>
              <a:lnSpc>
                <a:spcPct val="90000"/>
              </a:lnSpc>
              <a:spcBef>
                <a:spcPct val="50000"/>
              </a:spcBef>
              <a:defRPr/>
            </a:pPr>
            <a:r>
              <a:rPr lang="es-ES" sz="1000" b="1" smtClean="0">
                <a:latin typeface="Arial" charset="0"/>
                <a:cs typeface="+mn-cs"/>
              </a:rPr>
              <a:t>Pablo: Defensa ante Félix</a:t>
            </a:r>
          </a:p>
          <a:p>
            <a:pPr>
              <a:lnSpc>
                <a:spcPct val="90000"/>
              </a:lnSpc>
              <a:spcBef>
                <a:spcPct val="50000"/>
              </a:spcBef>
              <a:defRPr/>
            </a:pPr>
            <a:r>
              <a:rPr lang="es-ES" sz="1000" b="1" smtClean="0">
                <a:latin typeface="Arial" charset="0"/>
                <a:cs typeface="+mn-cs"/>
              </a:rPr>
              <a:t>Pablo: Defensa ante Festo</a:t>
            </a:r>
          </a:p>
          <a:p>
            <a:pPr>
              <a:lnSpc>
                <a:spcPct val="90000"/>
              </a:lnSpc>
              <a:spcBef>
                <a:spcPct val="50000"/>
              </a:spcBef>
              <a:defRPr/>
            </a:pPr>
            <a:r>
              <a:rPr lang="es-ES" sz="1000" b="1" smtClean="0">
                <a:latin typeface="Arial" charset="0"/>
                <a:cs typeface="+mn-cs"/>
              </a:rPr>
              <a:t>Pablo: Defensa ante el rey Agripa</a:t>
            </a:r>
          </a:p>
          <a:p>
            <a:pPr>
              <a:lnSpc>
                <a:spcPct val="90000"/>
              </a:lnSpc>
              <a:spcBef>
                <a:spcPct val="50000"/>
              </a:spcBef>
              <a:defRPr/>
            </a:pPr>
            <a:r>
              <a:rPr lang="es-ES" sz="1000" b="1" smtClean="0">
                <a:latin typeface="Arial" charset="0"/>
                <a:cs typeface="+mn-cs"/>
              </a:rPr>
              <a:t>El viaje a Roma: el naufragio</a:t>
            </a:r>
          </a:p>
          <a:p>
            <a:pPr>
              <a:lnSpc>
                <a:spcPct val="90000"/>
              </a:lnSpc>
              <a:spcBef>
                <a:spcPct val="50000"/>
              </a:spcBef>
              <a:defRPr/>
            </a:pPr>
            <a:r>
              <a:rPr lang="es-ES" sz="1000" b="1" smtClean="0">
                <a:latin typeface="Arial" charset="0"/>
                <a:cs typeface="+mn-cs"/>
              </a:rPr>
              <a:t>Pablo en Roma</a:t>
            </a:r>
          </a:p>
          <a:p>
            <a:pPr>
              <a:lnSpc>
                <a:spcPct val="90000"/>
              </a:lnSpc>
              <a:spcBef>
                <a:spcPct val="50000"/>
              </a:spcBef>
              <a:defRPr/>
            </a:pPr>
            <a:endParaRPr lang="en-US" sz="1000" b="1" smtClean="0">
              <a:latin typeface="Arial" charset="0"/>
              <a:cs typeface="+mn-cs"/>
            </a:endParaRPr>
          </a:p>
        </p:txBody>
      </p:sp>
      <p:sp>
        <p:nvSpPr>
          <p:cNvPr id="251914" name="Text Box 10"/>
          <p:cNvSpPr txBox="1">
            <a:spLocks noChangeArrowheads="1"/>
          </p:cNvSpPr>
          <p:nvPr/>
        </p:nvSpPr>
        <p:spPr bwMode="auto">
          <a:xfrm>
            <a:off x="1573213" y="2068513"/>
            <a:ext cx="558800" cy="141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60000"/>
              </a:lnSpc>
              <a:spcBef>
                <a:spcPct val="50000"/>
              </a:spcBef>
              <a:defRPr/>
            </a:pPr>
            <a:r>
              <a:rPr lang="en-US" sz="1200">
                <a:latin typeface="Arial" charset="0"/>
                <a:cs typeface="+mn-cs"/>
              </a:rPr>
              <a:t>1</a:t>
            </a:r>
          </a:p>
          <a:p>
            <a:pPr algn="r">
              <a:lnSpc>
                <a:spcPct val="60000"/>
              </a:lnSpc>
              <a:spcBef>
                <a:spcPct val="50000"/>
              </a:spcBef>
              <a:defRPr/>
            </a:pPr>
            <a:r>
              <a:rPr lang="en-US" sz="1200">
                <a:latin typeface="Arial" charset="0"/>
                <a:cs typeface="+mn-cs"/>
              </a:rPr>
              <a:t>2</a:t>
            </a:r>
          </a:p>
          <a:p>
            <a:pPr algn="r">
              <a:lnSpc>
                <a:spcPct val="60000"/>
              </a:lnSpc>
              <a:spcBef>
                <a:spcPct val="50000"/>
              </a:spcBef>
              <a:defRPr/>
            </a:pPr>
            <a:r>
              <a:rPr lang="en-US" sz="1200">
                <a:latin typeface="Arial" charset="0"/>
                <a:cs typeface="+mn-cs"/>
              </a:rPr>
              <a:t>3</a:t>
            </a:r>
          </a:p>
          <a:p>
            <a:pPr algn="r">
              <a:lnSpc>
                <a:spcPct val="60000"/>
              </a:lnSpc>
              <a:spcBef>
                <a:spcPct val="50000"/>
              </a:spcBef>
              <a:defRPr/>
            </a:pPr>
            <a:r>
              <a:rPr lang="en-US" sz="1200">
                <a:latin typeface="Arial" charset="0"/>
                <a:cs typeface="+mn-cs"/>
              </a:rPr>
              <a:t>4</a:t>
            </a:r>
          </a:p>
          <a:p>
            <a:pPr algn="r">
              <a:lnSpc>
                <a:spcPct val="60000"/>
              </a:lnSpc>
              <a:spcBef>
                <a:spcPct val="50000"/>
              </a:spcBef>
              <a:defRPr/>
            </a:pPr>
            <a:r>
              <a:rPr lang="en-US" sz="1200">
                <a:latin typeface="Arial" charset="0"/>
                <a:cs typeface="+mn-cs"/>
              </a:rPr>
              <a:t>5</a:t>
            </a:r>
          </a:p>
          <a:p>
            <a:pPr algn="r">
              <a:lnSpc>
                <a:spcPct val="60000"/>
              </a:lnSpc>
              <a:spcBef>
                <a:spcPct val="50000"/>
              </a:spcBef>
              <a:defRPr/>
            </a:pPr>
            <a:r>
              <a:rPr lang="en-US" sz="1200">
                <a:latin typeface="Arial" charset="0"/>
                <a:cs typeface="+mn-cs"/>
              </a:rPr>
              <a:t>6</a:t>
            </a:r>
          </a:p>
          <a:p>
            <a:pPr algn="r">
              <a:lnSpc>
                <a:spcPct val="60000"/>
              </a:lnSpc>
              <a:spcBef>
                <a:spcPct val="50000"/>
              </a:spcBef>
              <a:defRPr/>
            </a:pPr>
            <a:r>
              <a:rPr lang="en-US" sz="1200">
                <a:latin typeface="Arial" charset="0"/>
                <a:cs typeface="+mn-cs"/>
              </a:rPr>
              <a:t>7</a:t>
            </a:r>
          </a:p>
        </p:txBody>
      </p:sp>
      <p:sp>
        <p:nvSpPr>
          <p:cNvPr id="251915" name="Text Box 11"/>
          <p:cNvSpPr txBox="1">
            <a:spLocks noChangeArrowheads="1"/>
          </p:cNvSpPr>
          <p:nvPr/>
        </p:nvSpPr>
        <p:spPr bwMode="auto">
          <a:xfrm>
            <a:off x="1560513" y="3806825"/>
            <a:ext cx="5588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65000"/>
              </a:lnSpc>
              <a:spcBef>
                <a:spcPct val="50000"/>
              </a:spcBef>
              <a:defRPr/>
            </a:pPr>
            <a:r>
              <a:rPr lang="en-US" sz="1200">
                <a:latin typeface="Arial" charset="0"/>
                <a:cs typeface="+mn-cs"/>
              </a:rPr>
              <a:t>8</a:t>
            </a:r>
          </a:p>
          <a:p>
            <a:pPr algn="r">
              <a:lnSpc>
                <a:spcPct val="65000"/>
              </a:lnSpc>
              <a:spcBef>
                <a:spcPct val="50000"/>
              </a:spcBef>
              <a:defRPr/>
            </a:pPr>
            <a:r>
              <a:rPr lang="en-US" sz="1200">
                <a:latin typeface="Arial" charset="0"/>
                <a:cs typeface="+mn-cs"/>
              </a:rPr>
              <a:t>9</a:t>
            </a:r>
          </a:p>
          <a:p>
            <a:pPr algn="r">
              <a:lnSpc>
                <a:spcPct val="65000"/>
              </a:lnSpc>
              <a:spcBef>
                <a:spcPct val="50000"/>
              </a:spcBef>
              <a:defRPr/>
            </a:pPr>
            <a:r>
              <a:rPr lang="en-US" sz="1200">
                <a:latin typeface="Arial" charset="0"/>
                <a:cs typeface="+mn-cs"/>
              </a:rPr>
              <a:t>10</a:t>
            </a:r>
          </a:p>
          <a:p>
            <a:pPr algn="r">
              <a:lnSpc>
                <a:spcPct val="65000"/>
              </a:lnSpc>
              <a:spcBef>
                <a:spcPct val="50000"/>
              </a:spcBef>
              <a:defRPr/>
            </a:pPr>
            <a:r>
              <a:rPr lang="en-US" sz="1200">
                <a:latin typeface="Arial" charset="0"/>
                <a:cs typeface="+mn-cs"/>
              </a:rPr>
              <a:t>11</a:t>
            </a:r>
          </a:p>
          <a:p>
            <a:pPr algn="r">
              <a:lnSpc>
                <a:spcPct val="65000"/>
              </a:lnSpc>
              <a:spcBef>
                <a:spcPct val="50000"/>
              </a:spcBef>
              <a:defRPr/>
            </a:pPr>
            <a:r>
              <a:rPr lang="en-US" sz="1200">
                <a:latin typeface="Arial" charset="0"/>
                <a:cs typeface="+mn-cs"/>
              </a:rPr>
              <a:t>12</a:t>
            </a:r>
          </a:p>
        </p:txBody>
      </p:sp>
      <p:sp>
        <p:nvSpPr>
          <p:cNvPr id="251916" name="Text Box 12"/>
          <p:cNvSpPr txBox="1">
            <a:spLocks noChangeArrowheads="1"/>
          </p:cNvSpPr>
          <p:nvPr/>
        </p:nvSpPr>
        <p:spPr bwMode="auto">
          <a:xfrm>
            <a:off x="1520825" y="4865688"/>
            <a:ext cx="5588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lnSpc>
                <a:spcPct val="75000"/>
              </a:lnSpc>
              <a:spcBef>
                <a:spcPct val="50000"/>
              </a:spcBef>
              <a:defRPr/>
            </a:pPr>
            <a:endParaRPr lang="en-US" sz="1100">
              <a:latin typeface="Arial" charset="0"/>
              <a:cs typeface="+mn-cs"/>
            </a:endParaRPr>
          </a:p>
          <a:p>
            <a:pPr algn="r">
              <a:lnSpc>
                <a:spcPct val="75000"/>
              </a:lnSpc>
              <a:spcBef>
                <a:spcPct val="50000"/>
              </a:spcBef>
              <a:defRPr/>
            </a:pPr>
            <a:r>
              <a:rPr lang="en-US" sz="1100">
                <a:latin typeface="Arial" charset="0"/>
                <a:cs typeface="+mn-cs"/>
              </a:rPr>
              <a:t>13</a:t>
            </a:r>
          </a:p>
          <a:p>
            <a:pPr algn="r">
              <a:lnSpc>
                <a:spcPct val="75000"/>
              </a:lnSpc>
              <a:spcBef>
                <a:spcPct val="50000"/>
              </a:spcBef>
              <a:defRPr/>
            </a:pPr>
            <a:r>
              <a:rPr lang="en-US" sz="1100">
                <a:latin typeface="Arial" charset="0"/>
                <a:cs typeface="+mn-cs"/>
              </a:rPr>
              <a:t>14</a:t>
            </a:r>
          </a:p>
          <a:p>
            <a:pPr algn="r">
              <a:lnSpc>
                <a:spcPct val="75000"/>
              </a:lnSpc>
              <a:spcBef>
                <a:spcPct val="50000"/>
              </a:spcBef>
              <a:defRPr/>
            </a:pPr>
            <a:r>
              <a:rPr lang="en-US" sz="1100">
                <a:latin typeface="Arial" charset="0"/>
                <a:cs typeface="+mn-cs"/>
              </a:rPr>
              <a:t>15</a:t>
            </a:r>
          </a:p>
          <a:p>
            <a:pPr algn="r">
              <a:lnSpc>
                <a:spcPct val="75000"/>
              </a:lnSpc>
              <a:spcBef>
                <a:spcPct val="50000"/>
              </a:spcBef>
              <a:defRPr/>
            </a:pPr>
            <a:r>
              <a:rPr lang="en-US" sz="1100">
                <a:latin typeface="Arial" charset="0"/>
                <a:cs typeface="+mn-cs"/>
              </a:rPr>
              <a:t>16</a:t>
            </a:r>
          </a:p>
          <a:p>
            <a:pPr algn="r">
              <a:lnSpc>
                <a:spcPct val="75000"/>
              </a:lnSpc>
              <a:spcBef>
                <a:spcPct val="50000"/>
              </a:spcBef>
              <a:defRPr/>
            </a:pPr>
            <a:r>
              <a:rPr lang="en-US" sz="1100">
                <a:latin typeface="Arial" charset="0"/>
                <a:cs typeface="+mn-cs"/>
              </a:rPr>
              <a:t>17</a:t>
            </a:r>
          </a:p>
          <a:p>
            <a:pPr algn="r">
              <a:lnSpc>
                <a:spcPct val="75000"/>
              </a:lnSpc>
              <a:spcBef>
                <a:spcPct val="50000"/>
              </a:spcBef>
              <a:defRPr/>
            </a:pPr>
            <a:r>
              <a:rPr lang="en-US" sz="1100">
                <a:latin typeface="Arial" charset="0"/>
                <a:cs typeface="+mn-cs"/>
              </a:rPr>
              <a:t>18</a:t>
            </a:r>
          </a:p>
          <a:p>
            <a:pPr algn="r">
              <a:lnSpc>
                <a:spcPct val="75000"/>
              </a:lnSpc>
              <a:spcBef>
                <a:spcPct val="50000"/>
              </a:spcBef>
              <a:defRPr/>
            </a:pPr>
            <a:r>
              <a:rPr lang="en-US" sz="1100">
                <a:latin typeface="Arial" charset="0"/>
                <a:cs typeface="+mn-cs"/>
              </a:rPr>
              <a:t>19</a:t>
            </a:r>
          </a:p>
          <a:p>
            <a:pPr algn="r">
              <a:lnSpc>
                <a:spcPct val="75000"/>
              </a:lnSpc>
              <a:spcBef>
                <a:spcPct val="50000"/>
              </a:spcBef>
              <a:defRPr/>
            </a:pPr>
            <a:r>
              <a:rPr lang="en-US" sz="1100">
                <a:latin typeface="Arial" charset="0"/>
                <a:cs typeface="+mn-cs"/>
              </a:rPr>
              <a:t>20</a:t>
            </a:r>
          </a:p>
          <a:p>
            <a:pPr algn="r">
              <a:lnSpc>
                <a:spcPct val="75000"/>
              </a:lnSpc>
              <a:spcBef>
                <a:spcPct val="50000"/>
              </a:spcBef>
              <a:defRPr/>
            </a:pPr>
            <a:r>
              <a:rPr lang="en-US" sz="1100">
                <a:latin typeface="Arial" charset="0"/>
                <a:cs typeface="+mn-cs"/>
              </a:rPr>
              <a:t>21</a:t>
            </a:r>
          </a:p>
          <a:p>
            <a:pPr algn="r">
              <a:lnSpc>
                <a:spcPct val="75000"/>
              </a:lnSpc>
              <a:spcBef>
                <a:spcPct val="50000"/>
              </a:spcBef>
              <a:defRPr/>
            </a:pPr>
            <a:r>
              <a:rPr lang="en-US" sz="1100">
                <a:latin typeface="Arial" charset="0"/>
                <a:cs typeface="+mn-cs"/>
              </a:rPr>
              <a:t>22</a:t>
            </a:r>
          </a:p>
          <a:p>
            <a:pPr algn="r">
              <a:lnSpc>
                <a:spcPct val="75000"/>
              </a:lnSpc>
              <a:spcBef>
                <a:spcPct val="50000"/>
              </a:spcBef>
              <a:defRPr/>
            </a:pPr>
            <a:r>
              <a:rPr lang="en-US" sz="1100">
                <a:latin typeface="Arial" charset="0"/>
                <a:cs typeface="+mn-cs"/>
              </a:rPr>
              <a:t>23</a:t>
            </a:r>
          </a:p>
          <a:p>
            <a:pPr algn="r">
              <a:lnSpc>
                <a:spcPct val="75000"/>
              </a:lnSpc>
              <a:spcBef>
                <a:spcPct val="50000"/>
              </a:spcBef>
              <a:defRPr/>
            </a:pPr>
            <a:r>
              <a:rPr lang="en-US" sz="1100">
                <a:latin typeface="Arial" charset="0"/>
                <a:cs typeface="+mn-cs"/>
              </a:rPr>
              <a:t>24</a:t>
            </a:r>
          </a:p>
          <a:p>
            <a:pPr algn="r">
              <a:lnSpc>
                <a:spcPct val="75000"/>
              </a:lnSpc>
              <a:spcBef>
                <a:spcPct val="50000"/>
              </a:spcBef>
              <a:defRPr/>
            </a:pPr>
            <a:r>
              <a:rPr lang="en-US" sz="1100">
                <a:latin typeface="Arial" charset="0"/>
                <a:cs typeface="+mn-cs"/>
              </a:rPr>
              <a:t>25</a:t>
            </a:r>
          </a:p>
          <a:p>
            <a:pPr algn="r">
              <a:lnSpc>
                <a:spcPct val="75000"/>
              </a:lnSpc>
              <a:spcBef>
                <a:spcPct val="50000"/>
              </a:spcBef>
              <a:defRPr/>
            </a:pPr>
            <a:r>
              <a:rPr lang="en-US" sz="1100">
                <a:latin typeface="Arial" charset="0"/>
                <a:cs typeface="+mn-cs"/>
              </a:rPr>
              <a:t>26</a:t>
            </a:r>
          </a:p>
          <a:p>
            <a:pPr algn="r">
              <a:lnSpc>
                <a:spcPct val="75000"/>
              </a:lnSpc>
              <a:spcBef>
                <a:spcPct val="50000"/>
              </a:spcBef>
              <a:defRPr/>
            </a:pPr>
            <a:r>
              <a:rPr lang="en-US" sz="1100">
                <a:latin typeface="Arial" charset="0"/>
                <a:cs typeface="+mn-cs"/>
              </a:rPr>
              <a:t>27</a:t>
            </a:r>
          </a:p>
          <a:p>
            <a:pPr algn="r">
              <a:lnSpc>
                <a:spcPct val="75000"/>
              </a:lnSpc>
              <a:spcBef>
                <a:spcPct val="50000"/>
              </a:spcBef>
              <a:defRPr/>
            </a:pPr>
            <a:r>
              <a:rPr lang="en-US" sz="1100">
                <a:latin typeface="Arial" charset="0"/>
                <a:cs typeface="+mn-cs"/>
              </a:rPr>
              <a:t>28</a:t>
            </a:r>
          </a:p>
        </p:txBody>
      </p:sp>
      <p:sp>
        <p:nvSpPr>
          <p:cNvPr id="251917" name="Text Box 13"/>
          <p:cNvSpPr txBox="1">
            <a:spLocks noChangeArrowheads="1"/>
          </p:cNvSpPr>
          <p:nvPr/>
        </p:nvSpPr>
        <p:spPr bwMode="auto">
          <a:xfrm>
            <a:off x="2120900" y="1978025"/>
            <a:ext cx="26543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es-ES" sz="1000" b="1">
                <a:latin typeface="Arial" charset="0"/>
                <a:cs typeface="+mn-cs"/>
              </a:rPr>
              <a:t>Comisión y ascensión de Jesús</a:t>
            </a:r>
          </a:p>
          <a:p>
            <a:pPr>
              <a:lnSpc>
                <a:spcPct val="90000"/>
              </a:lnSpc>
              <a:spcBef>
                <a:spcPct val="50000"/>
              </a:spcBef>
              <a:defRPr/>
            </a:pPr>
            <a:r>
              <a:rPr lang="es-ES" sz="1000" b="1">
                <a:latin typeface="Arial" charset="0"/>
                <a:cs typeface="+mn-cs"/>
              </a:rPr>
              <a:t>Pentecostés: El nacimiento de la iglesia</a:t>
            </a:r>
          </a:p>
          <a:p>
            <a:pPr>
              <a:lnSpc>
                <a:spcPct val="90000"/>
              </a:lnSpc>
              <a:spcBef>
                <a:spcPct val="50000"/>
              </a:spcBef>
              <a:defRPr/>
            </a:pPr>
            <a:r>
              <a:rPr lang="es-ES" sz="1000" b="1">
                <a:latin typeface="Arial" charset="0"/>
                <a:cs typeface="+mn-cs"/>
              </a:rPr>
              <a:t>Un hombre cojo sanado</a:t>
            </a:r>
          </a:p>
          <a:p>
            <a:pPr>
              <a:lnSpc>
                <a:spcPct val="90000"/>
              </a:lnSpc>
              <a:spcBef>
                <a:spcPct val="50000"/>
              </a:spcBef>
              <a:defRPr/>
            </a:pPr>
            <a:r>
              <a:rPr lang="es-ES" sz="1000" b="1">
                <a:latin typeface="Arial" charset="0"/>
                <a:cs typeface="+mn-cs"/>
              </a:rPr>
              <a:t>La primera persecución</a:t>
            </a:r>
          </a:p>
          <a:p>
            <a:pPr>
              <a:lnSpc>
                <a:spcPct val="90000"/>
              </a:lnSpc>
              <a:spcBef>
                <a:spcPct val="50000"/>
              </a:spcBef>
              <a:defRPr/>
            </a:pPr>
            <a:r>
              <a:rPr lang="es-ES" sz="1000" b="1">
                <a:latin typeface="Arial" charset="0"/>
                <a:cs typeface="+mn-cs"/>
              </a:rPr>
              <a:t>Ananías y Safira</a:t>
            </a:r>
          </a:p>
          <a:p>
            <a:pPr>
              <a:lnSpc>
                <a:spcPct val="90000"/>
              </a:lnSpc>
              <a:spcBef>
                <a:spcPct val="50000"/>
              </a:spcBef>
              <a:defRPr/>
            </a:pPr>
            <a:r>
              <a:rPr lang="es-ES" sz="1000" b="1">
                <a:latin typeface="Arial" charset="0"/>
                <a:cs typeface="+mn-cs"/>
              </a:rPr>
              <a:t>Los primeros diáconos</a:t>
            </a:r>
          </a:p>
          <a:p>
            <a:pPr>
              <a:lnSpc>
                <a:spcPct val="90000"/>
              </a:lnSpc>
              <a:spcBef>
                <a:spcPct val="50000"/>
              </a:spcBef>
              <a:defRPr/>
            </a:pPr>
            <a:r>
              <a:rPr lang="es-ES" sz="1000" b="1">
                <a:latin typeface="Arial" charset="0"/>
                <a:cs typeface="+mn-cs"/>
              </a:rPr>
              <a:t>Esteban y su martirio</a:t>
            </a:r>
            <a:endParaRPr lang="en-US" sz="1000" b="1">
              <a:latin typeface="Arial" charset="0"/>
              <a:cs typeface="+mn-cs"/>
            </a:endParaRPr>
          </a:p>
        </p:txBody>
      </p:sp>
      <p:sp>
        <p:nvSpPr>
          <p:cNvPr id="251918" name="Text Box 14"/>
          <p:cNvSpPr txBox="1">
            <a:spLocks noChangeArrowheads="1"/>
          </p:cNvSpPr>
          <p:nvPr/>
        </p:nvSpPr>
        <p:spPr bwMode="auto">
          <a:xfrm>
            <a:off x="2133600" y="3771900"/>
            <a:ext cx="31877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defRPr/>
            </a:pPr>
            <a:r>
              <a:rPr lang="es-ES" sz="1000" b="1">
                <a:latin typeface="Arial" charset="0"/>
                <a:cs typeface="+mn-cs"/>
              </a:rPr>
              <a:t>Felipe y el eunuco</a:t>
            </a:r>
          </a:p>
          <a:p>
            <a:pPr>
              <a:lnSpc>
                <a:spcPct val="90000"/>
              </a:lnSpc>
              <a:spcBef>
                <a:spcPct val="50000"/>
              </a:spcBef>
              <a:defRPr/>
            </a:pPr>
            <a:r>
              <a:rPr lang="es-ES" sz="1000" b="1">
                <a:latin typeface="Arial" charset="0"/>
                <a:cs typeface="+mn-cs"/>
              </a:rPr>
              <a:t>Conversión de Saulo: el camino a Damasco</a:t>
            </a:r>
          </a:p>
          <a:p>
            <a:pPr>
              <a:lnSpc>
                <a:spcPct val="90000"/>
              </a:lnSpc>
              <a:spcBef>
                <a:spcPct val="50000"/>
              </a:spcBef>
              <a:defRPr/>
            </a:pPr>
            <a:r>
              <a:rPr lang="es-ES" sz="1000" b="1">
                <a:latin typeface="Arial" charset="0"/>
                <a:cs typeface="+mn-cs"/>
              </a:rPr>
              <a:t>Pedro y Cornelio</a:t>
            </a:r>
          </a:p>
          <a:p>
            <a:pPr>
              <a:lnSpc>
                <a:spcPct val="90000"/>
              </a:lnSpc>
              <a:spcBef>
                <a:spcPct val="50000"/>
              </a:spcBef>
              <a:defRPr/>
            </a:pPr>
            <a:r>
              <a:rPr lang="es-ES" sz="1000" b="1">
                <a:latin typeface="Arial" charset="0"/>
                <a:cs typeface="+mn-cs"/>
              </a:rPr>
              <a:t>Pedro defiende el ministerio gentil</a:t>
            </a:r>
          </a:p>
          <a:p>
            <a:pPr>
              <a:lnSpc>
                <a:spcPct val="90000"/>
              </a:lnSpc>
              <a:spcBef>
                <a:spcPct val="50000"/>
              </a:spcBef>
              <a:defRPr/>
            </a:pPr>
            <a:r>
              <a:rPr lang="es-ES" sz="1000" b="1">
                <a:latin typeface="Arial" charset="0"/>
                <a:cs typeface="+mn-cs"/>
              </a:rPr>
              <a:t>Herodes persigue a los cristianos</a:t>
            </a:r>
          </a:p>
          <a:p>
            <a:pPr>
              <a:lnSpc>
                <a:spcPct val="90000"/>
              </a:lnSpc>
              <a:spcBef>
                <a:spcPct val="50000"/>
              </a:spcBef>
              <a:defRPr/>
            </a:pPr>
            <a:endParaRPr lang="en-US" sz="1000" b="1">
              <a:latin typeface="Arial" charset="0"/>
              <a:cs typeface="+mn-cs"/>
            </a:endParaRPr>
          </a:p>
        </p:txBody>
      </p:sp>
      <p:sp>
        <p:nvSpPr>
          <p:cNvPr id="251919" name="Line 15"/>
          <p:cNvSpPr>
            <a:spLocks noChangeShapeType="1"/>
          </p:cNvSpPr>
          <p:nvPr/>
        </p:nvSpPr>
        <p:spPr bwMode="auto">
          <a:xfrm>
            <a:off x="1866900" y="3594100"/>
            <a:ext cx="27305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0" name="Line 16"/>
          <p:cNvSpPr>
            <a:spLocks noChangeShapeType="1"/>
          </p:cNvSpPr>
          <p:nvPr/>
        </p:nvSpPr>
        <p:spPr bwMode="auto">
          <a:xfrm>
            <a:off x="1841500" y="4978400"/>
            <a:ext cx="2717800" cy="0"/>
          </a:xfrm>
          <a:prstGeom prst="line">
            <a:avLst/>
          </a:prstGeom>
          <a:noFill/>
          <a:ln w="762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1" name="Text Box 17"/>
          <p:cNvSpPr txBox="1">
            <a:spLocks noChangeArrowheads="1"/>
          </p:cNvSpPr>
          <p:nvPr/>
        </p:nvSpPr>
        <p:spPr bwMode="auto">
          <a:xfrm>
            <a:off x="366713" y="2466975"/>
            <a:ext cx="1466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i="1">
                <a:latin typeface="Arial" charset="0"/>
                <a:cs typeface="+mn-cs"/>
              </a:rPr>
              <a:t>Primeraparte</a:t>
            </a:r>
          </a:p>
        </p:txBody>
      </p:sp>
      <p:sp>
        <p:nvSpPr>
          <p:cNvPr id="251922" name="Text Box 18"/>
          <p:cNvSpPr txBox="1">
            <a:spLocks noChangeArrowheads="1"/>
          </p:cNvSpPr>
          <p:nvPr/>
        </p:nvSpPr>
        <p:spPr bwMode="auto">
          <a:xfrm>
            <a:off x="366713" y="3995738"/>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i="1">
                <a:latin typeface="Arial" charset="0"/>
                <a:cs typeface="+mn-cs"/>
              </a:rPr>
              <a:t>Segunda parte</a:t>
            </a:r>
          </a:p>
        </p:txBody>
      </p:sp>
      <p:sp>
        <p:nvSpPr>
          <p:cNvPr id="251923" name="Text Box 19"/>
          <p:cNvSpPr txBox="1">
            <a:spLocks noChangeArrowheads="1"/>
          </p:cNvSpPr>
          <p:nvPr/>
        </p:nvSpPr>
        <p:spPr bwMode="auto">
          <a:xfrm>
            <a:off x="366713" y="6473825"/>
            <a:ext cx="1466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i="1" dirty="0" err="1">
                <a:latin typeface="Arial" charset="0"/>
                <a:cs typeface="+mn-cs"/>
              </a:rPr>
              <a:t>Terceraparte</a:t>
            </a:r>
            <a:endParaRPr lang="en-US" sz="2400" b="1" i="1" dirty="0">
              <a:latin typeface="Arial" charset="0"/>
              <a:cs typeface="+mn-cs"/>
            </a:endParaRPr>
          </a:p>
        </p:txBody>
      </p:sp>
      <p:sp>
        <p:nvSpPr>
          <p:cNvPr id="251924" name="AutoShape 20"/>
          <p:cNvSpPr>
            <a:spLocks/>
          </p:cNvSpPr>
          <p:nvPr/>
        </p:nvSpPr>
        <p:spPr bwMode="auto">
          <a:xfrm>
            <a:off x="4727575" y="4962525"/>
            <a:ext cx="279400" cy="3454400"/>
          </a:xfrm>
          <a:prstGeom prst="rightBrace">
            <a:avLst>
              <a:gd name="adj1" fmla="val 103030"/>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5" name="AutoShape 21"/>
          <p:cNvSpPr>
            <a:spLocks/>
          </p:cNvSpPr>
          <p:nvPr/>
        </p:nvSpPr>
        <p:spPr bwMode="auto">
          <a:xfrm>
            <a:off x="4708525" y="3638550"/>
            <a:ext cx="277813" cy="1138238"/>
          </a:xfrm>
          <a:prstGeom prst="rightBrace">
            <a:avLst>
              <a:gd name="adj1" fmla="val 34143"/>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6" name="AutoShape 22"/>
          <p:cNvSpPr>
            <a:spLocks/>
          </p:cNvSpPr>
          <p:nvPr/>
        </p:nvSpPr>
        <p:spPr bwMode="auto">
          <a:xfrm>
            <a:off x="4732338" y="2035175"/>
            <a:ext cx="258762" cy="1381125"/>
          </a:xfrm>
          <a:prstGeom prst="rightBrace">
            <a:avLst>
              <a:gd name="adj1" fmla="val 44479"/>
              <a:gd name="adj2" fmla="val 50000"/>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1927" name="Text Box 23"/>
          <p:cNvSpPr txBox="1">
            <a:spLocks noChangeArrowheads="1"/>
          </p:cNvSpPr>
          <p:nvPr/>
        </p:nvSpPr>
        <p:spPr bwMode="auto">
          <a:xfrm>
            <a:off x="5022850" y="2312988"/>
            <a:ext cx="20272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baseline="-25000">
                <a:solidFill>
                  <a:srgbClr val="E32434"/>
                </a:solidFill>
                <a:latin typeface="Arial" charset="0"/>
                <a:cs typeface="+mn-cs"/>
              </a:rPr>
              <a:t>Jerusalén</a:t>
            </a:r>
          </a:p>
        </p:txBody>
      </p:sp>
      <p:sp>
        <p:nvSpPr>
          <p:cNvPr id="251928" name="Text Box 24"/>
          <p:cNvSpPr txBox="1">
            <a:spLocks noChangeArrowheads="1"/>
          </p:cNvSpPr>
          <p:nvPr/>
        </p:nvSpPr>
        <p:spPr bwMode="auto">
          <a:xfrm>
            <a:off x="5005388" y="3492500"/>
            <a:ext cx="20272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baseline="-25000">
                <a:solidFill>
                  <a:srgbClr val="E32434"/>
                </a:solidFill>
                <a:latin typeface="Arial" charset="0"/>
                <a:cs typeface="+mn-cs"/>
              </a:rPr>
              <a:t>Palestina</a:t>
            </a:r>
          </a:p>
        </p:txBody>
      </p:sp>
      <p:sp>
        <p:nvSpPr>
          <p:cNvPr id="251929" name="Text Box 25"/>
          <p:cNvSpPr txBox="1">
            <a:spLocks noChangeArrowheads="1"/>
          </p:cNvSpPr>
          <p:nvPr/>
        </p:nvSpPr>
        <p:spPr bwMode="auto">
          <a:xfrm>
            <a:off x="4964113" y="3763963"/>
            <a:ext cx="20272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baseline="-25000">
                <a:solidFill>
                  <a:srgbClr val="E32434"/>
                </a:solidFill>
                <a:latin typeface="Arial" charset="0"/>
                <a:cs typeface="+mn-cs"/>
              </a:rPr>
              <a:t>Siria</a:t>
            </a:r>
          </a:p>
        </p:txBody>
      </p:sp>
      <p:sp>
        <p:nvSpPr>
          <p:cNvPr id="251930" name="Text Box 26"/>
          <p:cNvSpPr txBox="1">
            <a:spLocks noChangeArrowheads="1"/>
          </p:cNvSpPr>
          <p:nvPr/>
        </p:nvSpPr>
        <p:spPr bwMode="auto">
          <a:xfrm>
            <a:off x="4999038" y="6381750"/>
            <a:ext cx="20272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baseline="-25000">
                <a:solidFill>
                  <a:srgbClr val="E32434"/>
                </a:solidFill>
                <a:latin typeface="Arial" charset="0"/>
                <a:cs typeface="+mn-cs"/>
              </a:rPr>
              <a:t>mundo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Line 2"/>
          <p:cNvSpPr>
            <a:spLocks noChangeShapeType="1"/>
          </p:cNvSpPr>
          <p:nvPr/>
        </p:nvSpPr>
        <p:spPr bwMode="auto">
          <a:xfrm>
            <a:off x="211138" y="2940050"/>
            <a:ext cx="55451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52931" name="Picture 3"/>
          <p:cNvPicPr>
            <a:picLocks noChangeArrowheads="1"/>
          </p:cNvPicPr>
          <p:nvPr/>
        </p:nvPicPr>
        <p:blipFill>
          <a:blip r:embed="rId2">
            <a:lum contrast="18000"/>
            <a:extLst>
              <a:ext uri="{28A0092B-C50C-407E-A947-70E740481C1C}">
                <a14:useLocalDpi xmlns:a14="http://schemas.microsoft.com/office/drawing/2010/main" val="0"/>
              </a:ext>
            </a:extLst>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pic>
      <p:sp>
        <p:nvSpPr>
          <p:cNvPr id="252933" name="Text Box 5"/>
          <p:cNvSpPr txBox="1">
            <a:spLocks noChangeArrowheads="1"/>
          </p:cNvSpPr>
          <p:nvPr/>
        </p:nvSpPr>
        <p:spPr bwMode="auto">
          <a:xfrm>
            <a:off x="2562225" y="696913"/>
            <a:ext cx="4419600" cy="39687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2000" b="1" i="1">
                <a:latin typeface="Arial" charset="0"/>
                <a:cs typeface="+mn-cs"/>
              </a:rPr>
              <a:t>Pablo: Un vistazo a sus viajes</a:t>
            </a:r>
          </a:p>
        </p:txBody>
      </p:sp>
      <p:sp>
        <p:nvSpPr>
          <p:cNvPr id="252934" name="Text Box 6"/>
          <p:cNvSpPr txBox="1">
            <a:spLocks noChangeArrowheads="1"/>
          </p:cNvSpPr>
          <p:nvPr/>
        </p:nvSpPr>
        <p:spPr bwMode="auto">
          <a:xfrm>
            <a:off x="4568825" y="3046413"/>
            <a:ext cx="2452688" cy="665162"/>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s-ES" sz="1600" b="1">
                <a:latin typeface="Comic Sans MS" charset="0"/>
                <a:cs typeface="+mn-cs"/>
              </a:rPr>
              <a:t>Hechos 15</a:t>
            </a:r>
            <a:r>
              <a:rPr lang="es-ES" sz="2000" b="1">
                <a:latin typeface="Comic Sans MS" charset="0"/>
                <a:cs typeface="+mn-cs"/>
              </a:rPr>
              <a:t> </a:t>
            </a:r>
          </a:p>
          <a:p>
            <a:pPr algn="ctr">
              <a:spcBef>
                <a:spcPct val="50000"/>
              </a:spcBef>
              <a:defRPr/>
            </a:pPr>
            <a:r>
              <a:rPr lang="es-ES" sz="1400" b="1">
                <a:latin typeface="Comic Sans MS" charset="0"/>
                <a:cs typeface="+mn-cs"/>
              </a:rPr>
              <a:t>El concilio de Jerusalén</a:t>
            </a:r>
          </a:p>
        </p:txBody>
      </p:sp>
      <p:sp>
        <p:nvSpPr>
          <p:cNvPr id="33797" name="Rectangle 7"/>
          <p:cNvSpPr>
            <a:spLocks noChangeArrowheads="1"/>
          </p:cNvSpPr>
          <p:nvPr/>
        </p:nvSpPr>
        <p:spPr bwMode="auto">
          <a:xfrm>
            <a:off x="5895975" y="3060700"/>
            <a:ext cx="38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a:solidFill>
                  <a:srgbClr val="FFA27C"/>
                </a:solidFill>
                <a:latin typeface="Comic Sans MS" charset="0"/>
              </a:rPr>
              <a:t> </a:t>
            </a:r>
            <a:endParaRPr lang="es-ES" sz="2000">
              <a:latin typeface="Times" charset="0"/>
            </a:endParaRPr>
          </a:p>
        </p:txBody>
      </p:sp>
      <p:sp>
        <p:nvSpPr>
          <p:cNvPr id="33798" name="Rectangle 8"/>
          <p:cNvSpPr>
            <a:spLocks noChangeArrowheads="1"/>
          </p:cNvSpPr>
          <p:nvPr/>
        </p:nvSpPr>
        <p:spPr bwMode="auto">
          <a:xfrm>
            <a:off x="5940425" y="6115050"/>
            <a:ext cx="77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a:solidFill>
                  <a:srgbClr val="FFA27C"/>
                </a:solidFill>
                <a:latin typeface="Comic Sans MS" charset="0"/>
              </a:rPr>
              <a:t>4</a:t>
            </a:r>
            <a:endParaRPr lang="es-ES" sz="2000">
              <a:latin typeface="Times" charset="0"/>
            </a:endParaRPr>
          </a:p>
        </p:txBody>
      </p:sp>
      <p:sp>
        <p:nvSpPr>
          <p:cNvPr id="252937" name="Text Box 9"/>
          <p:cNvSpPr txBox="1">
            <a:spLocks noChangeArrowheads="1"/>
          </p:cNvSpPr>
          <p:nvPr/>
        </p:nvSpPr>
        <p:spPr bwMode="auto">
          <a:xfrm>
            <a:off x="3709988" y="1019175"/>
            <a:ext cx="3787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1.“El </a:t>
            </a:r>
            <a:r>
              <a:rPr lang="es-ES" sz="1800" b="1">
                <a:solidFill>
                  <a:srgbClr val="E32434"/>
                </a:solidFill>
                <a:latin typeface="Comic Sans MS" charset="0"/>
                <a:cs typeface="+mn-cs"/>
              </a:rPr>
              <a:t>gancho</a:t>
            </a:r>
            <a:r>
              <a:rPr lang="es-ES" sz="1800" b="1">
                <a:latin typeface="Comic Sans MS" charset="0"/>
                <a:cs typeface="+mn-cs"/>
              </a:rPr>
              <a:t>: Un </a:t>
            </a:r>
            <a:r>
              <a:rPr lang="es-ES" sz="1800" b="1">
                <a:solidFill>
                  <a:srgbClr val="E32434"/>
                </a:solidFill>
                <a:latin typeface="Comic Sans MS" charset="0"/>
                <a:cs typeface="+mn-cs"/>
              </a:rPr>
              <a:t>laboratorio</a:t>
            </a:r>
          </a:p>
        </p:txBody>
      </p:sp>
      <p:sp>
        <p:nvSpPr>
          <p:cNvPr id="252938" name="Text Box 10"/>
          <p:cNvSpPr txBox="1">
            <a:spLocks noChangeArrowheads="1"/>
          </p:cNvSpPr>
          <p:nvPr/>
        </p:nvSpPr>
        <p:spPr bwMode="auto">
          <a:xfrm>
            <a:off x="3756025" y="3790950"/>
            <a:ext cx="3387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 “</a:t>
            </a:r>
            <a:r>
              <a:rPr lang="es-ES" sz="1800" b="1">
                <a:solidFill>
                  <a:srgbClr val="000000"/>
                </a:solidFill>
                <a:latin typeface="Comic Sans MS" charset="0"/>
                <a:cs typeface="+mn-cs"/>
              </a:rPr>
              <a:t>La ofensiva  </a:t>
            </a:r>
            <a:r>
              <a:rPr lang="es-ES" sz="1800" b="1" u="sng">
                <a:solidFill>
                  <a:srgbClr val="FC0128"/>
                </a:solidFill>
                <a:latin typeface="Comic Sans MS" charset="0"/>
                <a:cs typeface="+mn-cs"/>
              </a:rPr>
              <a:t>europea</a:t>
            </a:r>
            <a:r>
              <a:rPr lang="es-ES" sz="1800" b="1">
                <a:latin typeface="Comic Sans MS" charset="0"/>
                <a:cs typeface="+mn-cs"/>
              </a:rPr>
              <a:t>”</a:t>
            </a:r>
          </a:p>
        </p:txBody>
      </p:sp>
      <p:sp>
        <p:nvSpPr>
          <p:cNvPr id="252939" name="Text Box 11"/>
          <p:cNvSpPr txBox="1">
            <a:spLocks noChangeArrowheads="1"/>
          </p:cNvSpPr>
          <p:nvPr/>
        </p:nvSpPr>
        <p:spPr bwMode="auto">
          <a:xfrm>
            <a:off x="6157913" y="2255838"/>
            <a:ext cx="15954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Comic Sans MS" charset="0"/>
                <a:cs typeface="+mn-cs"/>
              </a:rPr>
              <a:t>Asunto  resuelto: </a:t>
            </a:r>
          </a:p>
          <a:p>
            <a:pPr>
              <a:spcBef>
                <a:spcPct val="50000"/>
              </a:spcBef>
              <a:defRPr/>
            </a:pPr>
            <a:r>
              <a:rPr lang="es-ES" sz="1200" b="1">
                <a:latin typeface="Comic Sans MS" charset="0"/>
                <a:cs typeface="+mn-cs"/>
              </a:rPr>
              <a:t>¡ __________     no ________!</a:t>
            </a:r>
          </a:p>
        </p:txBody>
      </p:sp>
      <p:sp>
        <p:nvSpPr>
          <p:cNvPr id="252940" name="Rectangle 12"/>
          <p:cNvSpPr>
            <a:spLocks noChangeArrowheads="1"/>
          </p:cNvSpPr>
          <p:nvPr/>
        </p:nvSpPr>
        <p:spPr bwMode="auto">
          <a:xfrm>
            <a:off x="4013200" y="7426325"/>
            <a:ext cx="33226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s-ES" sz="1400">
                <a:solidFill>
                  <a:srgbClr val="000000"/>
                </a:solidFill>
                <a:latin typeface="Comic Sans MS" charset="0"/>
              </a:rPr>
              <a:t>Importancia: Enviado a </a:t>
            </a:r>
            <a:r>
              <a:rPr lang="es-ES" sz="1400" u="sng">
                <a:solidFill>
                  <a:srgbClr val="FC0128"/>
                </a:solidFill>
                <a:latin typeface="Comic Sans MS" charset="0"/>
              </a:rPr>
              <a:t>Roma</a:t>
            </a:r>
            <a:r>
              <a:rPr lang="es-ES" sz="1400">
                <a:solidFill>
                  <a:srgbClr val="000000"/>
                </a:solidFill>
                <a:latin typeface="Comic Sans MS" charset="0"/>
              </a:rPr>
              <a:t> como prisinero; influencia cristiana en la prisión y en la casa de </a:t>
            </a:r>
            <a:r>
              <a:rPr lang="es-ES" sz="1400" u="sng">
                <a:solidFill>
                  <a:srgbClr val="FC0128"/>
                </a:solidFill>
                <a:latin typeface="Comic Sans MS" charset="0"/>
              </a:rPr>
              <a:t>César</a:t>
            </a:r>
            <a:r>
              <a:rPr lang="es-ES" sz="1400">
                <a:solidFill>
                  <a:srgbClr val="000000"/>
                </a:solidFill>
                <a:latin typeface="Comic Sans MS" charset="0"/>
              </a:rPr>
              <a:t>; cartas posteriores importantes; “¡peleado la buena batalla, mantenido en la fe!”</a:t>
            </a:r>
          </a:p>
        </p:txBody>
      </p:sp>
      <p:sp>
        <p:nvSpPr>
          <p:cNvPr id="252941" name="Rectangle 13"/>
          <p:cNvSpPr>
            <a:spLocks noChangeArrowheads="1"/>
          </p:cNvSpPr>
          <p:nvPr/>
        </p:nvSpPr>
        <p:spPr bwMode="auto">
          <a:xfrm>
            <a:off x="4202113" y="5391150"/>
            <a:ext cx="30670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1400">
                <a:solidFill>
                  <a:srgbClr val="000000"/>
                </a:solidFill>
                <a:latin typeface="Comic Sans MS" charset="0"/>
                <a:cs typeface="+mn-cs"/>
              </a:rPr>
              <a:t>Importancia: Período extenso en la iglesia en </a:t>
            </a:r>
            <a:r>
              <a:rPr lang="es-ES" sz="1400" u="sng">
                <a:solidFill>
                  <a:srgbClr val="FC0128"/>
                </a:solidFill>
                <a:latin typeface="Comic Sans MS" charset="0"/>
                <a:cs typeface="+mn-cs"/>
              </a:rPr>
              <a:t>Éfeso</a:t>
            </a:r>
            <a:r>
              <a:rPr lang="es-ES" sz="1400">
                <a:latin typeface="Comic Sans MS" charset="0"/>
                <a:cs typeface="+mn-cs"/>
              </a:rPr>
              <a:t>; </a:t>
            </a:r>
            <a:r>
              <a:rPr lang="es-ES" sz="1400">
                <a:solidFill>
                  <a:srgbClr val="000000"/>
                </a:solidFill>
                <a:latin typeface="Comic Sans MS" charset="0"/>
                <a:cs typeface="+mn-cs"/>
              </a:rPr>
              <a:t>joven resucitado</a:t>
            </a:r>
            <a:r>
              <a:rPr lang="es-ES" sz="1400">
                <a:latin typeface="Comic Sans MS" charset="0"/>
                <a:cs typeface="+mn-cs"/>
              </a:rPr>
              <a:t>; se escriben cartas importantes; alboroto con artesanos efesios en el anfiteatro.</a:t>
            </a:r>
          </a:p>
        </p:txBody>
      </p:sp>
      <p:sp>
        <p:nvSpPr>
          <p:cNvPr id="252942" name="Text Box 14"/>
          <p:cNvSpPr txBox="1">
            <a:spLocks noChangeArrowheads="1"/>
          </p:cNvSpPr>
          <p:nvPr/>
        </p:nvSpPr>
        <p:spPr bwMode="auto">
          <a:xfrm>
            <a:off x="4189413" y="48895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3. “</a:t>
            </a:r>
            <a:r>
              <a:rPr lang="es-ES" sz="1800" b="1">
                <a:solidFill>
                  <a:srgbClr val="000000"/>
                </a:solidFill>
                <a:latin typeface="Comic Sans MS" charset="0"/>
                <a:cs typeface="+mn-cs"/>
              </a:rPr>
              <a:t>La ofensiva </a:t>
            </a:r>
            <a:r>
              <a:rPr lang="es-ES" sz="1800" b="1" i="1" u="sng">
                <a:solidFill>
                  <a:srgbClr val="FC0128"/>
                </a:solidFill>
                <a:latin typeface="Comic Sans MS" charset="0"/>
                <a:cs typeface="+mn-cs"/>
              </a:rPr>
              <a:t>asiática</a:t>
            </a:r>
            <a:r>
              <a:rPr lang="es-ES" sz="3200" b="1">
                <a:latin typeface="Comic Sans MS" charset="0"/>
                <a:cs typeface="+mn-cs"/>
              </a:rPr>
              <a:t> </a:t>
            </a:r>
            <a:r>
              <a:rPr lang="es-ES" sz="1800" b="1">
                <a:latin typeface="Comic Sans MS" charset="0"/>
                <a:cs typeface="+mn-cs"/>
              </a:rPr>
              <a:t>”</a:t>
            </a:r>
          </a:p>
        </p:txBody>
      </p:sp>
      <p:sp>
        <p:nvSpPr>
          <p:cNvPr id="252943" name="Text Box 15"/>
          <p:cNvSpPr txBox="1">
            <a:spLocks noChangeArrowheads="1"/>
          </p:cNvSpPr>
          <p:nvPr/>
        </p:nvSpPr>
        <p:spPr bwMode="auto">
          <a:xfrm>
            <a:off x="3990975" y="6970713"/>
            <a:ext cx="3552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4. “</a:t>
            </a:r>
            <a:r>
              <a:rPr lang="es-ES" sz="1800" b="1">
                <a:solidFill>
                  <a:srgbClr val="000000"/>
                </a:solidFill>
                <a:latin typeface="Comic Sans MS" charset="0"/>
                <a:cs typeface="+mn-cs"/>
              </a:rPr>
              <a:t>“¡Hacia </a:t>
            </a:r>
            <a:r>
              <a:rPr lang="es-ES" sz="1800" b="1" u="sng">
                <a:solidFill>
                  <a:srgbClr val="FC0128"/>
                </a:solidFill>
                <a:latin typeface="Comic Sans MS" charset="0"/>
                <a:cs typeface="+mn-cs"/>
              </a:rPr>
              <a:t>Roma</a:t>
            </a:r>
            <a:r>
              <a:rPr lang="es-ES" sz="1800" b="1">
                <a:solidFill>
                  <a:srgbClr val="000000"/>
                </a:solidFill>
                <a:latin typeface="Comic Sans MS" charset="0"/>
                <a:cs typeface="+mn-cs"/>
              </a:rPr>
              <a:t> y  </a:t>
            </a:r>
            <a:r>
              <a:rPr lang="es-ES" sz="1800" b="1" u="sng">
                <a:solidFill>
                  <a:srgbClr val="FC0128"/>
                </a:solidFill>
                <a:latin typeface="Comic Sans MS" charset="0"/>
                <a:cs typeface="+mn-cs"/>
              </a:rPr>
              <a:t>GANAR</a:t>
            </a:r>
            <a:r>
              <a:rPr lang="es-ES" sz="1800" b="1">
                <a:solidFill>
                  <a:srgbClr val="000000"/>
                </a:solidFill>
                <a:latin typeface="Comic Sans MS" charset="0"/>
                <a:cs typeface="+mn-cs"/>
              </a:rPr>
              <a:t>!</a:t>
            </a:r>
            <a:r>
              <a:rPr lang="es-ES" sz="1800" b="1">
                <a:latin typeface="Comic Sans MS" charset="0"/>
                <a:cs typeface="+mn-cs"/>
              </a:rPr>
              <a:t>”</a:t>
            </a:r>
          </a:p>
        </p:txBody>
      </p:sp>
      <p:pic>
        <p:nvPicPr>
          <p:cNvPr id="252944" name="Picture 16"/>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52945" name="Picture 17"/>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52946" name="Picture 18"/>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52947" name="Picture 19"/>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sp>
        <p:nvSpPr>
          <p:cNvPr id="252948" name="Rectangle 20"/>
          <p:cNvSpPr>
            <a:spLocks noChangeArrowheads="1"/>
          </p:cNvSpPr>
          <p:nvPr/>
        </p:nvSpPr>
        <p:spPr bwMode="auto">
          <a:xfrm>
            <a:off x="2574925" y="157638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52949" name="Rectangle 21"/>
          <p:cNvSpPr>
            <a:spLocks noChangeArrowheads="1"/>
          </p:cNvSpPr>
          <p:nvPr/>
        </p:nvSpPr>
        <p:spPr bwMode="auto">
          <a:xfrm>
            <a:off x="928688" y="1122363"/>
            <a:ext cx="576262"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52950" name="Rectangle 22"/>
          <p:cNvSpPr>
            <a:spLocks noChangeArrowheads="1"/>
          </p:cNvSpPr>
          <p:nvPr/>
        </p:nvSpPr>
        <p:spPr bwMode="auto">
          <a:xfrm>
            <a:off x="2844800" y="226218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52951" name="Rectangle 23"/>
          <p:cNvSpPr>
            <a:spLocks noChangeArrowheads="1"/>
          </p:cNvSpPr>
          <p:nvPr/>
        </p:nvSpPr>
        <p:spPr bwMode="auto">
          <a:xfrm>
            <a:off x="2725738" y="250190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52952" name="Rectangle 24"/>
          <p:cNvSpPr>
            <a:spLocks noChangeArrowheads="1"/>
          </p:cNvSpPr>
          <p:nvPr/>
        </p:nvSpPr>
        <p:spPr bwMode="auto">
          <a:xfrm>
            <a:off x="1387475" y="247173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52953" name="Rectangle 25"/>
          <p:cNvSpPr>
            <a:spLocks noChangeArrowheads="1"/>
          </p:cNvSpPr>
          <p:nvPr/>
        </p:nvSpPr>
        <p:spPr bwMode="auto">
          <a:xfrm>
            <a:off x="2882900" y="2097088"/>
            <a:ext cx="102552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Siria</a:t>
            </a:r>
            <a:endParaRPr lang="es-ES" sz="1800" b="1">
              <a:latin typeface="Helvetica" charset="0"/>
              <a:cs typeface="+mn-cs"/>
            </a:endParaRPr>
          </a:p>
        </p:txBody>
      </p:sp>
      <p:sp>
        <p:nvSpPr>
          <p:cNvPr id="252954" name="Rectangle 26"/>
          <p:cNvSpPr>
            <a:spLocks noChangeArrowheads="1"/>
          </p:cNvSpPr>
          <p:nvPr/>
        </p:nvSpPr>
        <p:spPr bwMode="auto">
          <a:xfrm>
            <a:off x="2489200" y="1830388"/>
            <a:ext cx="11461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Pisidia</a:t>
            </a:r>
            <a:endParaRPr lang="es-ES" sz="1800" b="1">
              <a:latin typeface="Helvetica" charset="0"/>
              <a:cs typeface="+mn-cs"/>
            </a:endParaRPr>
          </a:p>
        </p:txBody>
      </p:sp>
      <p:sp>
        <p:nvSpPr>
          <p:cNvPr id="252955" name="Rectangle 27"/>
          <p:cNvSpPr>
            <a:spLocks noChangeArrowheads="1"/>
          </p:cNvSpPr>
          <p:nvPr/>
        </p:nvSpPr>
        <p:spPr bwMode="auto">
          <a:xfrm>
            <a:off x="1333500" y="1550988"/>
            <a:ext cx="3714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Roma</a:t>
            </a:r>
            <a:endParaRPr lang="es-ES" sz="1800" b="1">
              <a:latin typeface="Helvetica" charset="0"/>
              <a:cs typeface="+mn-cs"/>
            </a:endParaRPr>
          </a:p>
        </p:txBody>
      </p:sp>
      <p:sp>
        <p:nvSpPr>
          <p:cNvPr id="252956" name="Rectangle 28"/>
          <p:cNvSpPr>
            <a:spLocks noChangeArrowheads="1"/>
          </p:cNvSpPr>
          <p:nvPr/>
        </p:nvSpPr>
        <p:spPr bwMode="auto">
          <a:xfrm>
            <a:off x="1625600" y="1817688"/>
            <a:ext cx="395288"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52957" name="Rectangle 29"/>
          <p:cNvSpPr>
            <a:spLocks noChangeArrowheads="1"/>
          </p:cNvSpPr>
          <p:nvPr/>
        </p:nvSpPr>
        <p:spPr bwMode="auto">
          <a:xfrm>
            <a:off x="958850" y="2027238"/>
            <a:ext cx="858838"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latin typeface="Helvetica" charset="0"/>
                <a:cs typeface="+mn-cs"/>
              </a:rPr>
              <a:t>Atenas/Corinto•</a:t>
            </a:r>
            <a:endParaRPr lang="es-ES" sz="1800" b="1">
              <a:latin typeface="Helvetica" charset="0"/>
              <a:cs typeface="+mn-cs"/>
            </a:endParaRPr>
          </a:p>
        </p:txBody>
      </p:sp>
      <p:sp>
        <p:nvSpPr>
          <p:cNvPr id="252958" name="Rectangle 30"/>
          <p:cNvSpPr>
            <a:spLocks noChangeArrowheads="1"/>
          </p:cNvSpPr>
          <p:nvPr/>
        </p:nvSpPr>
        <p:spPr bwMode="auto">
          <a:xfrm>
            <a:off x="2159000" y="2262188"/>
            <a:ext cx="31115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52959" name="Text Box 31"/>
          <p:cNvSpPr txBox="1">
            <a:spLocks noChangeArrowheads="1"/>
          </p:cNvSpPr>
          <p:nvPr/>
        </p:nvSpPr>
        <p:spPr bwMode="auto">
          <a:xfrm>
            <a:off x="2160588" y="1847850"/>
            <a:ext cx="215900" cy="228600"/>
          </a:xfrm>
          <a:prstGeom prst="rect">
            <a:avLst/>
          </a:prstGeom>
          <a:noFill/>
          <a:ln>
            <a:noFill/>
          </a:ln>
          <a:effectLst>
            <a:outerShdw blurRad="63500" dist="12700" algn="ctr" rotWithShape="0">
              <a:schemeClr val="bg1">
                <a:alpha val="74998"/>
              </a:scheme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900" b="1">
                <a:latin typeface="Helvetica" charset="0"/>
                <a:cs typeface="+mn-cs"/>
              </a:rPr>
              <a:t>•</a:t>
            </a:r>
          </a:p>
        </p:txBody>
      </p:sp>
      <p:sp>
        <p:nvSpPr>
          <p:cNvPr id="252960" name="Line 32"/>
          <p:cNvSpPr>
            <a:spLocks noChangeShapeType="1"/>
          </p:cNvSpPr>
          <p:nvPr/>
        </p:nvSpPr>
        <p:spPr bwMode="auto">
          <a:xfrm>
            <a:off x="2282825" y="198278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52961" name="AutoShape 33"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cs typeface="+mn-cs"/>
            </a:endParaRPr>
          </a:p>
        </p:txBody>
      </p:sp>
      <p:sp>
        <p:nvSpPr>
          <p:cNvPr id="252962" name="AutoShape 34"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cs typeface="+mn-cs"/>
            </a:endParaRPr>
          </a:p>
        </p:txBody>
      </p:sp>
      <p:sp>
        <p:nvSpPr>
          <p:cNvPr id="252963" name="Rectangle 35"/>
          <p:cNvSpPr>
            <a:spLocks noChangeArrowheads="1"/>
          </p:cNvSpPr>
          <p:nvPr/>
        </p:nvSpPr>
        <p:spPr bwMode="auto">
          <a:xfrm>
            <a:off x="2160588" y="347503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52964" name="Rectangle 36"/>
          <p:cNvSpPr>
            <a:spLocks noChangeArrowheads="1"/>
          </p:cNvSpPr>
          <p:nvPr/>
        </p:nvSpPr>
        <p:spPr bwMode="auto">
          <a:xfrm>
            <a:off x="514350" y="3021013"/>
            <a:ext cx="576263"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52965" name="Rectangle 37"/>
          <p:cNvSpPr>
            <a:spLocks noChangeArrowheads="1"/>
          </p:cNvSpPr>
          <p:nvPr/>
        </p:nvSpPr>
        <p:spPr bwMode="auto">
          <a:xfrm>
            <a:off x="2311400" y="440055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52966" name="Rectangle 38"/>
          <p:cNvSpPr>
            <a:spLocks noChangeArrowheads="1"/>
          </p:cNvSpPr>
          <p:nvPr/>
        </p:nvSpPr>
        <p:spPr bwMode="auto">
          <a:xfrm>
            <a:off x="973138" y="437038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52967" name="Rectangle 39"/>
          <p:cNvSpPr>
            <a:spLocks noChangeArrowheads="1"/>
          </p:cNvSpPr>
          <p:nvPr/>
        </p:nvSpPr>
        <p:spPr bwMode="auto">
          <a:xfrm>
            <a:off x="2468563" y="3995738"/>
            <a:ext cx="102552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Siria</a:t>
            </a:r>
            <a:endParaRPr lang="es-ES" sz="1800" b="1">
              <a:latin typeface="Helvetica" charset="0"/>
              <a:cs typeface="+mn-cs"/>
            </a:endParaRPr>
          </a:p>
        </p:txBody>
      </p:sp>
      <p:sp>
        <p:nvSpPr>
          <p:cNvPr id="252968" name="Rectangle 40"/>
          <p:cNvSpPr>
            <a:spLocks noChangeArrowheads="1"/>
          </p:cNvSpPr>
          <p:nvPr/>
        </p:nvSpPr>
        <p:spPr bwMode="auto">
          <a:xfrm>
            <a:off x="2074863" y="3729038"/>
            <a:ext cx="11461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Pisidia</a:t>
            </a:r>
            <a:endParaRPr lang="es-ES" sz="1800" b="1">
              <a:latin typeface="Helvetica" charset="0"/>
              <a:cs typeface="+mn-cs"/>
            </a:endParaRPr>
          </a:p>
        </p:txBody>
      </p:sp>
      <p:sp>
        <p:nvSpPr>
          <p:cNvPr id="252969" name="Rectangle 41"/>
          <p:cNvSpPr>
            <a:spLocks noChangeArrowheads="1"/>
          </p:cNvSpPr>
          <p:nvPr/>
        </p:nvSpPr>
        <p:spPr bwMode="auto">
          <a:xfrm>
            <a:off x="919163" y="3449638"/>
            <a:ext cx="3714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Roma</a:t>
            </a:r>
            <a:endParaRPr lang="es-ES" sz="1800" b="1">
              <a:latin typeface="Helvetica" charset="0"/>
              <a:cs typeface="+mn-cs"/>
            </a:endParaRPr>
          </a:p>
        </p:txBody>
      </p:sp>
      <p:sp>
        <p:nvSpPr>
          <p:cNvPr id="252970" name="Rectangle 42"/>
          <p:cNvSpPr>
            <a:spLocks noChangeArrowheads="1"/>
          </p:cNvSpPr>
          <p:nvPr/>
        </p:nvSpPr>
        <p:spPr bwMode="auto">
          <a:xfrm>
            <a:off x="1211263" y="3716338"/>
            <a:ext cx="395287"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52971" name="Rectangle 43"/>
          <p:cNvSpPr>
            <a:spLocks noChangeArrowheads="1"/>
          </p:cNvSpPr>
          <p:nvPr/>
        </p:nvSpPr>
        <p:spPr bwMode="auto">
          <a:xfrm>
            <a:off x="544513" y="3925888"/>
            <a:ext cx="858837"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latin typeface="Helvetica" charset="0"/>
                <a:cs typeface="+mn-cs"/>
              </a:rPr>
              <a:t>Atenas/Corinto•</a:t>
            </a:r>
            <a:endParaRPr lang="es-ES" sz="1800" b="1">
              <a:latin typeface="Helvetica" charset="0"/>
              <a:cs typeface="+mn-cs"/>
            </a:endParaRPr>
          </a:p>
        </p:txBody>
      </p:sp>
      <p:sp>
        <p:nvSpPr>
          <p:cNvPr id="252972" name="Rectangle 44"/>
          <p:cNvSpPr>
            <a:spLocks noChangeArrowheads="1"/>
          </p:cNvSpPr>
          <p:nvPr/>
        </p:nvSpPr>
        <p:spPr bwMode="auto">
          <a:xfrm>
            <a:off x="1681163" y="4135438"/>
            <a:ext cx="31115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52973" name="Line 45"/>
          <p:cNvSpPr>
            <a:spLocks noChangeShapeType="1"/>
          </p:cNvSpPr>
          <p:nvPr/>
        </p:nvSpPr>
        <p:spPr bwMode="auto">
          <a:xfrm>
            <a:off x="1830388" y="3856038"/>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52974" name="Rectangle 46"/>
          <p:cNvSpPr>
            <a:spLocks noChangeArrowheads="1"/>
          </p:cNvSpPr>
          <p:nvPr/>
        </p:nvSpPr>
        <p:spPr bwMode="auto">
          <a:xfrm>
            <a:off x="2759075" y="540543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52975" name="Rectangle 47"/>
          <p:cNvSpPr>
            <a:spLocks noChangeArrowheads="1"/>
          </p:cNvSpPr>
          <p:nvPr/>
        </p:nvSpPr>
        <p:spPr bwMode="auto">
          <a:xfrm>
            <a:off x="1112838" y="4951413"/>
            <a:ext cx="576262"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52976" name="Rectangle 48"/>
          <p:cNvSpPr>
            <a:spLocks noChangeArrowheads="1"/>
          </p:cNvSpPr>
          <p:nvPr/>
        </p:nvSpPr>
        <p:spPr bwMode="auto">
          <a:xfrm>
            <a:off x="2909888" y="633095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52977" name="Rectangle 49"/>
          <p:cNvSpPr>
            <a:spLocks noChangeArrowheads="1"/>
          </p:cNvSpPr>
          <p:nvPr/>
        </p:nvSpPr>
        <p:spPr bwMode="auto">
          <a:xfrm>
            <a:off x="1571625" y="630078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52978" name="Rectangle 50"/>
          <p:cNvSpPr>
            <a:spLocks noChangeArrowheads="1"/>
          </p:cNvSpPr>
          <p:nvPr/>
        </p:nvSpPr>
        <p:spPr bwMode="auto">
          <a:xfrm>
            <a:off x="3067050" y="5926138"/>
            <a:ext cx="102552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Siria</a:t>
            </a:r>
            <a:endParaRPr lang="es-ES" sz="1800" b="1">
              <a:latin typeface="Helvetica" charset="0"/>
              <a:cs typeface="+mn-cs"/>
            </a:endParaRPr>
          </a:p>
        </p:txBody>
      </p:sp>
      <p:sp>
        <p:nvSpPr>
          <p:cNvPr id="252979" name="Rectangle 51"/>
          <p:cNvSpPr>
            <a:spLocks noChangeArrowheads="1"/>
          </p:cNvSpPr>
          <p:nvPr/>
        </p:nvSpPr>
        <p:spPr bwMode="auto">
          <a:xfrm>
            <a:off x="2673350" y="5659438"/>
            <a:ext cx="11461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Pisidia</a:t>
            </a:r>
            <a:endParaRPr lang="es-ES" sz="1800" b="1">
              <a:latin typeface="Helvetica" charset="0"/>
              <a:cs typeface="+mn-cs"/>
            </a:endParaRPr>
          </a:p>
        </p:txBody>
      </p:sp>
      <p:sp>
        <p:nvSpPr>
          <p:cNvPr id="252980" name="Rectangle 52"/>
          <p:cNvSpPr>
            <a:spLocks noChangeArrowheads="1"/>
          </p:cNvSpPr>
          <p:nvPr/>
        </p:nvSpPr>
        <p:spPr bwMode="auto">
          <a:xfrm>
            <a:off x="1517650" y="5380038"/>
            <a:ext cx="3714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Roma</a:t>
            </a:r>
            <a:endParaRPr lang="es-ES" sz="1800" b="1">
              <a:latin typeface="Helvetica" charset="0"/>
              <a:cs typeface="+mn-cs"/>
            </a:endParaRPr>
          </a:p>
        </p:txBody>
      </p:sp>
      <p:sp>
        <p:nvSpPr>
          <p:cNvPr id="252981" name="Rectangle 53"/>
          <p:cNvSpPr>
            <a:spLocks noChangeArrowheads="1"/>
          </p:cNvSpPr>
          <p:nvPr/>
        </p:nvSpPr>
        <p:spPr bwMode="auto">
          <a:xfrm>
            <a:off x="1809750" y="5646738"/>
            <a:ext cx="395288"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52982" name="Rectangle 54"/>
          <p:cNvSpPr>
            <a:spLocks noChangeArrowheads="1"/>
          </p:cNvSpPr>
          <p:nvPr/>
        </p:nvSpPr>
        <p:spPr bwMode="auto">
          <a:xfrm>
            <a:off x="1143000" y="5856288"/>
            <a:ext cx="858838"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latin typeface="Helvetica" charset="0"/>
                <a:cs typeface="+mn-cs"/>
              </a:rPr>
              <a:t>Atenas/Corinto•</a:t>
            </a:r>
            <a:endParaRPr lang="es-ES" sz="1800" b="1">
              <a:latin typeface="Helvetica" charset="0"/>
              <a:cs typeface="+mn-cs"/>
            </a:endParaRPr>
          </a:p>
        </p:txBody>
      </p:sp>
      <p:sp>
        <p:nvSpPr>
          <p:cNvPr id="252983" name="Rectangle 55"/>
          <p:cNvSpPr>
            <a:spLocks noChangeArrowheads="1"/>
          </p:cNvSpPr>
          <p:nvPr/>
        </p:nvSpPr>
        <p:spPr bwMode="auto">
          <a:xfrm>
            <a:off x="2343150" y="6091238"/>
            <a:ext cx="31115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52984" name="Line 56"/>
          <p:cNvSpPr>
            <a:spLocks noChangeShapeType="1"/>
          </p:cNvSpPr>
          <p:nvPr/>
        </p:nvSpPr>
        <p:spPr bwMode="auto">
          <a:xfrm>
            <a:off x="2466975" y="581183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52985" name="Rectangle 57"/>
          <p:cNvSpPr>
            <a:spLocks noChangeArrowheads="1"/>
          </p:cNvSpPr>
          <p:nvPr/>
        </p:nvSpPr>
        <p:spPr bwMode="auto">
          <a:xfrm>
            <a:off x="2465388" y="7364413"/>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52986" name="Rectangle 58"/>
          <p:cNvSpPr>
            <a:spLocks noChangeArrowheads="1"/>
          </p:cNvSpPr>
          <p:nvPr/>
        </p:nvSpPr>
        <p:spPr bwMode="auto">
          <a:xfrm>
            <a:off x="819150" y="6910388"/>
            <a:ext cx="576263"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52987" name="Rectangle 59"/>
          <p:cNvSpPr>
            <a:spLocks noChangeArrowheads="1"/>
          </p:cNvSpPr>
          <p:nvPr/>
        </p:nvSpPr>
        <p:spPr bwMode="auto">
          <a:xfrm>
            <a:off x="2616200" y="8289925"/>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52988" name="Rectangle 60"/>
          <p:cNvSpPr>
            <a:spLocks noChangeArrowheads="1"/>
          </p:cNvSpPr>
          <p:nvPr/>
        </p:nvSpPr>
        <p:spPr bwMode="auto">
          <a:xfrm>
            <a:off x="1277938" y="8259763"/>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52989" name="Rectangle 61"/>
          <p:cNvSpPr>
            <a:spLocks noChangeArrowheads="1"/>
          </p:cNvSpPr>
          <p:nvPr/>
        </p:nvSpPr>
        <p:spPr bwMode="auto">
          <a:xfrm>
            <a:off x="2773363" y="7885113"/>
            <a:ext cx="102552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Siria</a:t>
            </a:r>
            <a:endParaRPr lang="es-ES" sz="1800" b="1">
              <a:latin typeface="Helvetica" charset="0"/>
              <a:cs typeface="+mn-cs"/>
            </a:endParaRPr>
          </a:p>
        </p:txBody>
      </p:sp>
      <p:sp>
        <p:nvSpPr>
          <p:cNvPr id="252990" name="Rectangle 62"/>
          <p:cNvSpPr>
            <a:spLocks noChangeArrowheads="1"/>
          </p:cNvSpPr>
          <p:nvPr/>
        </p:nvSpPr>
        <p:spPr bwMode="auto">
          <a:xfrm>
            <a:off x="2379663" y="7618413"/>
            <a:ext cx="11461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Antioquía de Pisidia</a:t>
            </a:r>
            <a:endParaRPr lang="es-ES" sz="1800" b="1">
              <a:latin typeface="Helvetica" charset="0"/>
              <a:cs typeface="+mn-cs"/>
            </a:endParaRPr>
          </a:p>
        </p:txBody>
      </p:sp>
      <p:sp>
        <p:nvSpPr>
          <p:cNvPr id="252991" name="Rectangle 63"/>
          <p:cNvSpPr>
            <a:spLocks noChangeArrowheads="1"/>
          </p:cNvSpPr>
          <p:nvPr/>
        </p:nvSpPr>
        <p:spPr bwMode="auto">
          <a:xfrm>
            <a:off x="1223963" y="7339013"/>
            <a:ext cx="3714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900" b="1">
                <a:latin typeface="Helvetica" charset="0"/>
                <a:cs typeface="+mn-cs"/>
              </a:rPr>
              <a:t>Roma</a:t>
            </a:r>
            <a:endParaRPr lang="es-ES" sz="1800" b="1">
              <a:latin typeface="Helvetica" charset="0"/>
              <a:cs typeface="+mn-cs"/>
            </a:endParaRPr>
          </a:p>
        </p:txBody>
      </p:sp>
      <p:sp>
        <p:nvSpPr>
          <p:cNvPr id="252992" name="Rectangle 64"/>
          <p:cNvSpPr>
            <a:spLocks noChangeArrowheads="1"/>
          </p:cNvSpPr>
          <p:nvPr/>
        </p:nvSpPr>
        <p:spPr bwMode="auto">
          <a:xfrm>
            <a:off x="1516063" y="7605713"/>
            <a:ext cx="395287"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52993" name="Rectangle 65"/>
          <p:cNvSpPr>
            <a:spLocks noChangeArrowheads="1"/>
          </p:cNvSpPr>
          <p:nvPr/>
        </p:nvSpPr>
        <p:spPr bwMode="auto">
          <a:xfrm>
            <a:off x="849313" y="7815263"/>
            <a:ext cx="858837"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latin typeface="Helvetica" charset="0"/>
                <a:cs typeface="+mn-cs"/>
              </a:rPr>
              <a:t>Atenas/Corinto•</a:t>
            </a:r>
            <a:endParaRPr lang="es-ES" sz="1800" b="1">
              <a:latin typeface="Helvetica" charset="0"/>
              <a:cs typeface="+mn-cs"/>
            </a:endParaRPr>
          </a:p>
        </p:txBody>
      </p:sp>
      <p:sp>
        <p:nvSpPr>
          <p:cNvPr id="252994" name="Rectangle 66"/>
          <p:cNvSpPr>
            <a:spLocks noChangeArrowheads="1"/>
          </p:cNvSpPr>
          <p:nvPr/>
        </p:nvSpPr>
        <p:spPr bwMode="auto">
          <a:xfrm>
            <a:off x="2049463" y="8050213"/>
            <a:ext cx="311150" cy="1365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9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52995" name="Line 67"/>
          <p:cNvSpPr>
            <a:spLocks noChangeShapeType="1"/>
          </p:cNvSpPr>
          <p:nvPr/>
        </p:nvSpPr>
        <p:spPr bwMode="auto">
          <a:xfrm>
            <a:off x="2173288" y="7770813"/>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52996" name="Rectangle 68"/>
          <p:cNvSpPr>
            <a:spLocks noChangeArrowheads="1"/>
          </p:cNvSpPr>
          <p:nvPr/>
        </p:nvSpPr>
        <p:spPr bwMode="auto">
          <a:xfrm>
            <a:off x="4178300" y="1308100"/>
            <a:ext cx="31273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1200">
                <a:latin typeface="Comic Sans MS" charset="0"/>
                <a:cs typeface="+mn-cs"/>
              </a:rPr>
              <a:t>Importancia: Adorados como </a:t>
            </a:r>
            <a:r>
              <a:rPr lang="es-ES" sz="1200" b="1" u="sng">
                <a:solidFill>
                  <a:srgbClr val="E32434"/>
                </a:solidFill>
                <a:latin typeface="Comic Sans MS" charset="0"/>
                <a:cs typeface="+mn-cs"/>
              </a:rPr>
              <a:t>dioses</a:t>
            </a:r>
            <a:r>
              <a:rPr lang="es-ES" sz="1200">
                <a:latin typeface="Comic Sans MS" charset="0"/>
                <a:cs typeface="+mn-cs"/>
              </a:rPr>
              <a:t>_; hizo milagros; </a:t>
            </a:r>
            <a:r>
              <a:rPr lang="es-ES" sz="1200">
                <a:solidFill>
                  <a:srgbClr val="000000"/>
                </a:solidFill>
                <a:latin typeface="Comic Sans MS" charset="0"/>
                <a:cs typeface="+mn-cs"/>
              </a:rPr>
              <a:t>Pablo </a:t>
            </a:r>
            <a:r>
              <a:rPr lang="es-ES" sz="1200" b="1" u="sng">
                <a:solidFill>
                  <a:srgbClr val="FC0128"/>
                </a:solidFill>
                <a:latin typeface="Comic Sans MS" charset="0"/>
                <a:cs typeface="+mn-cs"/>
              </a:rPr>
              <a:t>apedreado</a:t>
            </a:r>
            <a:r>
              <a:rPr lang="es-ES" sz="1200">
                <a:latin typeface="Comic Sans MS" charset="0"/>
                <a:cs typeface="+mn-cs"/>
              </a:rPr>
              <a:t>; trabajo difícil; iglesias fundadas.</a:t>
            </a:r>
          </a:p>
        </p:txBody>
      </p:sp>
      <p:sp>
        <p:nvSpPr>
          <p:cNvPr id="252997" name="Rectangle 69"/>
          <p:cNvSpPr>
            <a:spLocks noChangeArrowheads="1"/>
          </p:cNvSpPr>
          <p:nvPr/>
        </p:nvSpPr>
        <p:spPr bwMode="auto">
          <a:xfrm>
            <a:off x="3613150" y="4086225"/>
            <a:ext cx="380365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1200">
                <a:latin typeface="Comic Sans MS" charset="0"/>
                <a:cs typeface="+mn-cs"/>
              </a:rPr>
              <a:t>Importancia: se fundan muchas iglesias; </a:t>
            </a:r>
            <a:r>
              <a:rPr lang="es-ES" sz="1400">
                <a:solidFill>
                  <a:srgbClr val="000000"/>
                </a:solidFill>
                <a:latin typeface="Comic Sans MS" charset="0"/>
                <a:cs typeface="+mn-cs"/>
              </a:rPr>
              <a:t>llamado a </a:t>
            </a:r>
            <a:r>
              <a:rPr lang="es-ES" sz="1400" u="sng">
                <a:solidFill>
                  <a:srgbClr val="FC0128"/>
                </a:solidFill>
                <a:latin typeface="Comic Sans MS" charset="0"/>
                <a:cs typeface="+mn-cs"/>
              </a:rPr>
              <a:t>Macedonia</a:t>
            </a:r>
            <a:r>
              <a:rPr lang="es-ES" sz="1200">
                <a:latin typeface="Comic Sans MS" charset="0"/>
                <a:cs typeface="+mn-cs"/>
              </a:rPr>
              <a:t>, de camino a Atenas;  la colina de Marte; </a:t>
            </a:r>
            <a:r>
              <a:rPr lang="es-ES" sz="1200">
                <a:solidFill>
                  <a:srgbClr val="000000"/>
                </a:solidFill>
                <a:latin typeface="Comic Sans MS" charset="0"/>
                <a:cs typeface="+mn-cs"/>
              </a:rPr>
              <a:t>estancia prolongada en </a:t>
            </a:r>
            <a:r>
              <a:rPr lang="es-ES" sz="1200" b="1" u="sng">
                <a:solidFill>
                  <a:srgbClr val="FC0128"/>
                </a:solidFill>
                <a:latin typeface="Comic Sans MS" charset="0"/>
                <a:cs typeface="+mn-cs"/>
              </a:rPr>
              <a:t>Corinto</a:t>
            </a:r>
            <a:r>
              <a:rPr lang="es-ES" sz="1200">
                <a:latin typeface="Comic Sans MS" charset="0"/>
                <a:cs typeface="+mn-cs"/>
              </a:rPr>
              <a:t>.</a:t>
            </a:r>
          </a:p>
        </p:txBody>
      </p:sp>
      <p:sp>
        <p:nvSpPr>
          <p:cNvPr id="252998" name="Freeform 70"/>
          <p:cNvSpPr>
            <a:spLocks/>
          </p:cNvSpPr>
          <p:nvPr/>
        </p:nvSpPr>
        <p:spPr bwMode="auto">
          <a:xfrm>
            <a:off x="2690813" y="1887538"/>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tx1">
                      <a:alpha val="74998"/>
                    </a:schemeClr>
                  </a:outerShdw>
                </a:effectLst>
              </a14:hiddenEffects>
            </a:ext>
          </a:extLst>
        </p:spPr>
        <p:txBody>
          <a:bodyPr wrap="none" anchor="ctr"/>
          <a:lstStyle/>
          <a:p>
            <a:pPr>
              <a:defRPr/>
            </a:pPr>
            <a:endParaRPr lang="en-US">
              <a:cs typeface="+mn-cs"/>
            </a:endParaRPr>
          </a:p>
        </p:txBody>
      </p:sp>
      <p:sp>
        <p:nvSpPr>
          <p:cNvPr id="252999" name="Freeform 71"/>
          <p:cNvSpPr>
            <a:spLocks/>
          </p:cNvSpPr>
          <p:nvPr/>
        </p:nvSpPr>
        <p:spPr bwMode="auto">
          <a:xfrm>
            <a:off x="2190750" y="5557838"/>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53000" name="Freeform 72"/>
          <p:cNvSpPr>
            <a:spLocks/>
          </p:cNvSpPr>
          <p:nvPr/>
        </p:nvSpPr>
        <p:spPr bwMode="auto">
          <a:xfrm>
            <a:off x="1335088" y="7499350"/>
            <a:ext cx="1401762"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cs typeface="+mn-cs"/>
            </a:endParaRPr>
          </a:p>
        </p:txBody>
      </p:sp>
      <p:grpSp>
        <p:nvGrpSpPr>
          <p:cNvPr id="33863" name="Group 73"/>
          <p:cNvGrpSpPr>
            <a:grpSpLocks/>
          </p:cNvGrpSpPr>
          <p:nvPr/>
        </p:nvGrpSpPr>
        <p:grpSpPr bwMode="auto">
          <a:xfrm>
            <a:off x="277813" y="3978275"/>
            <a:ext cx="1014412" cy="742950"/>
            <a:chOff x="-1159" y="2121"/>
            <a:chExt cx="639" cy="468"/>
          </a:xfrm>
        </p:grpSpPr>
        <p:sp>
          <p:nvSpPr>
            <p:cNvPr id="253002" name="Oval 74"/>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03" name="Text Box 75"/>
            <p:cNvSpPr txBox="1">
              <a:spLocks noChangeArrowheads="1"/>
            </p:cNvSpPr>
            <p:nvPr/>
          </p:nvSpPr>
          <p:spPr bwMode="auto">
            <a:xfrm>
              <a:off x="-1132" y="2133"/>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spcBef>
                  <a:spcPct val="50000"/>
                </a:spcBef>
                <a:defRPr/>
              </a:pPr>
              <a:r>
                <a:rPr lang="es-ES" sz="3200" b="1">
                  <a:latin typeface="Comic Sans MS" charset="0"/>
                  <a:cs typeface="+mn-cs"/>
                </a:rPr>
                <a:t>#2</a:t>
              </a:r>
            </a:p>
          </p:txBody>
        </p:sp>
      </p:grpSp>
      <p:grpSp>
        <p:nvGrpSpPr>
          <p:cNvPr id="33864" name="Group 76"/>
          <p:cNvGrpSpPr>
            <a:grpSpLocks/>
          </p:cNvGrpSpPr>
          <p:nvPr/>
        </p:nvGrpSpPr>
        <p:grpSpPr bwMode="auto">
          <a:xfrm>
            <a:off x="498475" y="5191125"/>
            <a:ext cx="995363" cy="742950"/>
            <a:chOff x="-1158" y="3089"/>
            <a:chExt cx="627" cy="468"/>
          </a:xfrm>
        </p:grpSpPr>
        <p:sp>
          <p:nvSpPr>
            <p:cNvPr id="253005" name="Oval 77"/>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06" name="Text Box 78"/>
            <p:cNvSpPr txBox="1">
              <a:spLocks noChangeArrowheads="1"/>
            </p:cNvSpPr>
            <p:nvPr/>
          </p:nvSpPr>
          <p:spPr bwMode="auto">
            <a:xfrm>
              <a:off x="-1143" y="3099"/>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spcBef>
                  <a:spcPct val="50000"/>
                </a:spcBef>
                <a:defRPr/>
              </a:pPr>
              <a:r>
                <a:rPr lang="es-ES" sz="3200" b="1">
                  <a:latin typeface="Comic Sans MS" charset="0"/>
                  <a:cs typeface="+mn-cs"/>
                </a:rPr>
                <a:t>#3</a:t>
              </a:r>
            </a:p>
          </p:txBody>
        </p:sp>
      </p:grpSp>
      <p:grpSp>
        <p:nvGrpSpPr>
          <p:cNvPr id="33865" name="Group 79"/>
          <p:cNvGrpSpPr>
            <a:grpSpLocks/>
          </p:cNvGrpSpPr>
          <p:nvPr/>
        </p:nvGrpSpPr>
        <p:grpSpPr bwMode="auto">
          <a:xfrm>
            <a:off x="365125" y="7156450"/>
            <a:ext cx="1016000" cy="742950"/>
            <a:chOff x="-1276" y="4101"/>
            <a:chExt cx="640" cy="468"/>
          </a:xfrm>
        </p:grpSpPr>
        <p:sp>
          <p:nvSpPr>
            <p:cNvPr id="253008" name="Oval 80"/>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09" name="Text Box 81"/>
            <p:cNvSpPr txBox="1">
              <a:spLocks noChangeArrowheads="1"/>
            </p:cNvSpPr>
            <p:nvPr/>
          </p:nvSpPr>
          <p:spPr bwMode="auto">
            <a:xfrm>
              <a:off x="-1248" y="4107"/>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spcBef>
                  <a:spcPct val="50000"/>
                </a:spcBef>
                <a:defRPr/>
              </a:pPr>
              <a:r>
                <a:rPr lang="es-ES" sz="3200" b="1">
                  <a:latin typeface="Comic Sans MS" charset="0"/>
                  <a:cs typeface="+mn-cs"/>
                </a:rPr>
                <a:t>#4</a:t>
              </a:r>
            </a:p>
          </p:txBody>
        </p:sp>
      </p:grpSp>
      <p:sp>
        <p:nvSpPr>
          <p:cNvPr id="253010" name="Line 82"/>
          <p:cNvSpPr>
            <a:spLocks noChangeShapeType="1"/>
          </p:cNvSpPr>
          <p:nvPr/>
        </p:nvSpPr>
        <p:spPr bwMode="auto">
          <a:xfrm>
            <a:off x="231775" y="6802438"/>
            <a:ext cx="7062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11" name="Line 83"/>
          <p:cNvSpPr>
            <a:spLocks noChangeShapeType="1"/>
          </p:cNvSpPr>
          <p:nvPr/>
        </p:nvSpPr>
        <p:spPr bwMode="auto">
          <a:xfrm>
            <a:off x="230188" y="4856163"/>
            <a:ext cx="70627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12" name="Rectangle 84"/>
          <p:cNvSpPr>
            <a:spLocks noChangeArrowheads="1"/>
          </p:cNvSpPr>
          <p:nvPr/>
        </p:nvSpPr>
        <p:spPr bwMode="auto">
          <a:xfrm>
            <a:off x="2432050" y="417988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53013" name="Rectangle 85"/>
          <p:cNvSpPr>
            <a:spLocks noChangeArrowheads="1"/>
          </p:cNvSpPr>
          <p:nvPr/>
        </p:nvSpPr>
        <p:spPr bwMode="auto">
          <a:xfrm>
            <a:off x="3035300" y="611663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53014" name="Rectangle 86"/>
          <p:cNvSpPr>
            <a:spLocks noChangeArrowheads="1"/>
          </p:cNvSpPr>
          <p:nvPr/>
        </p:nvSpPr>
        <p:spPr bwMode="auto">
          <a:xfrm>
            <a:off x="2743200" y="811053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grpSp>
        <p:nvGrpSpPr>
          <p:cNvPr id="33871" name="Group 87"/>
          <p:cNvGrpSpPr>
            <a:grpSpLocks/>
          </p:cNvGrpSpPr>
          <p:nvPr/>
        </p:nvGrpSpPr>
        <p:grpSpPr bwMode="auto">
          <a:xfrm>
            <a:off x="307975" y="1349375"/>
            <a:ext cx="1023938" cy="742950"/>
            <a:chOff x="-1203" y="1223"/>
            <a:chExt cx="645" cy="468"/>
          </a:xfrm>
        </p:grpSpPr>
        <p:sp>
          <p:nvSpPr>
            <p:cNvPr id="253016" name="Oval 88"/>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17" name="Text Box 89"/>
            <p:cNvSpPr txBox="1">
              <a:spLocks noChangeArrowheads="1"/>
            </p:cNvSpPr>
            <p:nvPr/>
          </p:nvSpPr>
          <p:spPr bwMode="auto">
            <a:xfrm>
              <a:off x="-1170" y="1249"/>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a:spAutoFit/>
            </a:bodyPr>
            <a:lstStyle/>
            <a:p>
              <a:pPr>
                <a:spcBef>
                  <a:spcPct val="50000"/>
                </a:spcBef>
                <a:defRPr/>
              </a:pPr>
              <a:r>
                <a:rPr lang="es-ES" sz="3200" b="1">
                  <a:latin typeface="Comic Sans MS" charset="0"/>
                  <a:cs typeface="+mn-cs"/>
                </a:rPr>
                <a:t>#1</a:t>
              </a:r>
            </a:p>
          </p:txBody>
        </p:sp>
      </p:grpSp>
      <p:sp>
        <p:nvSpPr>
          <p:cNvPr id="253018" name="Text Box 90"/>
          <p:cNvSpPr txBox="1">
            <a:spLocks noChangeArrowheads="1"/>
          </p:cNvSpPr>
          <p:nvPr/>
        </p:nvSpPr>
        <p:spPr bwMode="auto">
          <a:xfrm>
            <a:off x="1706563" y="3140075"/>
            <a:ext cx="1779587"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s-ES" sz="1600" b="1">
                <a:latin typeface="Comic Sans MS" charset="0"/>
                <a:cs typeface="+mn-cs"/>
              </a:rPr>
              <a:t>Hechos 15-18</a:t>
            </a:r>
          </a:p>
        </p:txBody>
      </p:sp>
      <p:sp>
        <p:nvSpPr>
          <p:cNvPr id="253019" name="Text Box 91"/>
          <p:cNvSpPr txBox="1">
            <a:spLocks noChangeArrowheads="1"/>
          </p:cNvSpPr>
          <p:nvPr/>
        </p:nvSpPr>
        <p:spPr bwMode="auto">
          <a:xfrm>
            <a:off x="2432050" y="5068888"/>
            <a:ext cx="1722438"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s-ES" sz="1600" b="1">
                <a:latin typeface="Comic Sans MS" charset="0"/>
                <a:cs typeface="+mn-cs"/>
              </a:rPr>
              <a:t>Hechos 18-21</a:t>
            </a:r>
          </a:p>
        </p:txBody>
      </p:sp>
      <p:sp>
        <p:nvSpPr>
          <p:cNvPr id="253020" name="Text Box 92"/>
          <p:cNvSpPr txBox="1">
            <a:spLocks noChangeArrowheads="1"/>
          </p:cNvSpPr>
          <p:nvPr/>
        </p:nvSpPr>
        <p:spPr bwMode="auto">
          <a:xfrm>
            <a:off x="2116138" y="7042150"/>
            <a:ext cx="1684337"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s-ES" sz="1600" b="1">
                <a:latin typeface="Comic Sans MS" charset="0"/>
                <a:cs typeface="+mn-cs"/>
              </a:rPr>
              <a:t>Hechos 21-28</a:t>
            </a:r>
          </a:p>
        </p:txBody>
      </p:sp>
      <p:sp>
        <p:nvSpPr>
          <p:cNvPr id="253021" name="Text Box 93"/>
          <p:cNvSpPr txBox="1">
            <a:spLocks noChangeArrowheads="1"/>
          </p:cNvSpPr>
          <p:nvPr/>
        </p:nvSpPr>
        <p:spPr bwMode="auto">
          <a:xfrm>
            <a:off x="2152650" y="1247775"/>
            <a:ext cx="1751013"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s-ES" sz="1600" b="1">
                <a:latin typeface="Comic Sans MS" charset="0"/>
                <a:cs typeface="+mn-cs"/>
              </a:rPr>
              <a:t>Hechos 13-14</a:t>
            </a:r>
          </a:p>
        </p:txBody>
      </p:sp>
      <p:sp>
        <p:nvSpPr>
          <p:cNvPr id="253022" name="Freeform 94"/>
          <p:cNvSpPr>
            <a:spLocks/>
          </p:cNvSpPr>
          <p:nvPr/>
        </p:nvSpPr>
        <p:spPr bwMode="auto">
          <a:xfrm>
            <a:off x="1530350"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7501" dir="3723739" algn="ctr" rotWithShape="0">
                    <a:schemeClr val="tx1">
                      <a:alpha val="74998"/>
                    </a:schemeClr>
                  </a:outerShdw>
                </a:effectLst>
              </a14:hiddenEffects>
            </a:ext>
          </a:extLst>
        </p:spPr>
        <p:txBody>
          <a:bodyPr wrap="none" anchor="ctr"/>
          <a:lstStyle/>
          <a:p>
            <a:pPr>
              <a:defRPr/>
            </a:pPr>
            <a:endParaRPr lang="en-US">
              <a:cs typeface="+mn-cs"/>
            </a:endParaRPr>
          </a:p>
        </p:txBody>
      </p:sp>
      <p:sp>
        <p:nvSpPr>
          <p:cNvPr id="253023" name="Freeform 95"/>
          <p:cNvSpPr>
            <a:spLocks/>
          </p:cNvSpPr>
          <p:nvPr/>
        </p:nvSpPr>
        <p:spPr bwMode="auto">
          <a:xfrm>
            <a:off x="1666875" y="3894138"/>
            <a:ext cx="831850" cy="365125"/>
          </a:xfrm>
          <a:custGeom>
            <a:avLst/>
            <a:gdLst>
              <a:gd name="T0" fmla="*/ 65 w 1152"/>
              <a:gd name="T1" fmla="*/ 0 h 557"/>
              <a:gd name="T2" fmla="*/ 2 w 1152"/>
              <a:gd name="T3" fmla="*/ 63 h 557"/>
              <a:gd name="T4" fmla="*/ 11 w 1152"/>
              <a:gd name="T5" fmla="*/ 117 h 557"/>
              <a:gd name="T6" fmla="*/ 164 w 1152"/>
              <a:gd name="T7" fmla="*/ 108 h 557"/>
              <a:gd name="T8" fmla="*/ 334 w 1152"/>
              <a:gd name="T9" fmla="*/ 117 h 557"/>
              <a:gd name="T10" fmla="*/ 505 w 1152"/>
              <a:gd name="T11" fmla="*/ 180 h 557"/>
              <a:gd name="T12" fmla="*/ 559 w 1152"/>
              <a:gd name="T13" fmla="*/ 215 h 557"/>
              <a:gd name="T14" fmla="*/ 640 w 1152"/>
              <a:gd name="T15" fmla="*/ 233 h 557"/>
              <a:gd name="T16" fmla="*/ 694 w 1152"/>
              <a:gd name="T17" fmla="*/ 305 h 557"/>
              <a:gd name="T18" fmla="*/ 703 w 1152"/>
              <a:gd name="T19" fmla="*/ 332 h 557"/>
              <a:gd name="T20" fmla="*/ 730 w 1152"/>
              <a:gd name="T21" fmla="*/ 341 h 557"/>
              <a:gd name="T22" fmla="*/ 847 w 1152"/>
              <a:gd name="T23" fmla="*/ 395 h 557"/>
              <a:gd name="T24" fmla="*/ 928 w 1152"/>
              <a:gd name="T25" fmla="*/ 503 h 557"/>
              <a:gd name="T26" fmla="*/ 1018 w 1152"/>
              <a:gd name="T27" fmla="*/ 521 h 557"/>
              <a:gd name="T28" fmla="*/ 1125 w 1152"/>
              <a:gd name="T29" fmla="*/ 539 h 557"/>
              <a:gd name="T30" fmla="*/ 1152 w 1152"/>
              <a:gd name="T31"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24" name="Text Box 96"/>
          <p:cNvSpPr txBox="1">
            <a:spLocks noChangeArrowheads="1"/>
          </p:cNvSpPr>
          <p:nvPr/>
        </p:nvSpPr>
        <p:spPr bwMode="auto">
          <a:xfrm>
            <a:off x="1401763" y="8909050"/>
            <a:ext cx="56721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400" b="1" i="1" u="sng">
                <a:cs typeface="+mn-cs"/>
              </a:rPr>
              <a:t>La ayuda para el estudio número 36 constituye una versión terminada.</a:t>
            </a:r>
          </a:p>
        </p:txBody>
      </p:sp>
      <p:sp>
        <p:nvSpPr>
          <p:cNvPr id="253025"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26" name="AutoShape 98" descr="Granite"/>
          <p:cNvSpPr>
            <a:spLocks noChangeArrowheads="1"/>
          </p:cNvSpPr>
          <p:nvPr/>
        </p:nvSpPr>
        <p:spPr bwMode="auto">
          <a:xfrm rot="-12351601">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s-ES" sz="1200">
              <a:cs typeface="+mn-cs"/>
            </a:endParaRPr>
          </a:p>
        </p:txBody>
      </p:sp>
      <p:sp>
        <p:nvSpPr>
          <p:cNvPr id="253027"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28"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defRPr/>
            </a:pPr>
            <a:endParaRPr lang="es-ES" sz="1200">
              <a:cs typeface="+mn-cs"/>
            </a:endParaRPr>
          </a:p>
        </p:txBody>
      </p:sp>
      <p:sp>
        <p:nvSpPr>
          <p:cNvPr id="253029" name="AutoShape 101" descr="Granite"/>
          <p:cNvSpPr>
            <a:spLocks noChangeArrowheads="1"/>
          </p:cNvSpPr>
          <p:nvPr/>
        </p:nvSpPr>
        <p:spPr bwMode="auto">
          <a:xfrm rot="-15454666">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endParaRPr lang="es-ES" sz="1200">
              <a:cs typeface="+mn-cs"/>
            </a:endParaRPr>
          </a:p>
        </p:txBody>
      </p:sp>
      <p:sp>
        <p:nvSpPr>
          <p:cNvPr id="253030" name="AutoShape 102" descr="Granite"/>
          <p:cNvSpPr>
            <a:spLocks noChangeArrowheads="1"/>
          </p:cNvSpPr>
          <p:nvPr/>
        </p:nvSpPr>
        <p:spPr bwMode="auto">
          <a:xfrm rot="-15454666">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endParaRPr lang="es-ES" sz="1200">
              <a:cs typeface="+mn-cs"/>
            </a:endParaRPr>
          </a:p>
        </p:txBody>
      </p:sp>
      <p:sp>
        <p:nvSpPr>
          <p:cNvPr id="253031"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32"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defRPr/>
            </a:pPr>
            <a:endParaRPr lang="es-ES" sz="1200">
              <a:cs typeface="+mn-cs"/>
            </a:endParaRPr>
          </a:p>
        </p:txBody>
      </p:sp>
      <p:sp>
        <p:nvSpPr>
          <p:cNvPr id="253033" name="AutoShape 105" descr="Granite"/>
          <p:cNvSpPr>
            <a:spLocks noChangeArrowheads="1"/>
          </p:cNvSpPr>
          <p:nvPr/>
        </p:nvSpPr>
        <p:spPr bwMode="auto">
          <a:xfrm rot="-21189463">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34" name="AutoShape 106" descr="Granite"/>
          <p:cNvSpPr>
            <a:spLocks noChangeArrowheads="1"/>
          </p:cNvSpPr>
          <p:nvPr/>
        </p:nvSpPr>
        <p:spPr bwMode="auto">
          <a:xfrm rot="-15454666">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nchor="ctr"/>
          <a:lstStyle/>
          <a:p>
            <a:pPr algn="ctr">
              <a:defRPr/>
            </a:pPr>
            <a:endParaRPr lang="es-ES" sz="1200">
              <a:cs typeface="+mn-cs"/>
            </a:endParaRPr>
          </a:p>
        </p:txBody>
      </p:sp>
      <p:sp>
        <p:nvSpPr>
          <p:cNvPr id="253035"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36"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defRPr/>
            </a:pPr>
            <a:endParaRPr lang="es-ES" sz="1200">
              <a:cs typeface="+mn-cs"/>
            </a:endParaRPr>
          </a:p>
        </p:txBody>
      </p:sp>
      <p:sp>
        <p:nvSpPr>
          <p:cNvPr id="253037"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defRPr/>
            </a:pPr>
            <a:endParaRPr lang="es-ES" sz="1200">
              <a:cs typeface="+mn-cs"/>
            </a:endParaRPr>
          </a:p>
        </p:txBody>
      </p:sp>
      <p:sp>
        <p:nvSpPr>
          <p:cNvPr id="253038"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ES" sz="1200">
              <a:cs typeface="+mn-cs"/>
            </a:endParaRPr>
          </a:p>
        </p:txBody>
      </p:sp>
      <p:sp>
        <p:nvSpPr>
          <p:cNvPr id="253039" name="Text Box 111"/>
          <p:cNvSpPr txBox="1">
            <a:spLocks noChangeArrowheads="1"/>
          </p:cNvSpPr>
          <p:nvPr/>
        </p:nvSpPr>
        <p:spPr bwMode="auto">
          <a:xfrm>
            <a:off x="6038850" y="2359025"/>
            <a:ext cx="1492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gracia</a:t>
            </a:r>
            <a:endParaRPr lang="es-ES" sz="2400" b="1" baseline="-25000">
              <a:solidFill>
                <a:srgbClr val="E32434"/>
              </a:solidFill>
              <a:latin typeface="Lucida Handwriting" charset="0"/>
              <a:cs typeface="+mn-cs"/>
            </a:endParaRPr>
          </a:p>
        </p:txBody>
      </p:sp>
      <p:sp>
        <p:nvSpPr>
          <p:cNvPr id="253040" name="Text Box 112"/>
          <p:cNvSpPr txBox="1">
            <a:spLocks noChangeArrowheads="1"/>
          </p:cNvSpPr>
          <p:nvPr/>
        </p:nvSpPr>
        <p:spPr bwMode="auto">
          <a:xfrm>
            <a:off x="6342063" y="2573338"/>
            <a:ext cx="1087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solidFill>
                  <a:srgbClr val="E32434"/>
                </a:solidFill>
                <a:latin typeface="Arial" charset="0"/>
                <a:cs typeface="+mn-cs"/>
              </a:rPr>
              <a:t>ley</a:t>
            </a:r>
            <a:endParaRPr lang="es-ES" sz="2400" b="1" baseline="-25000">
              <a:solidFill>
                <a:srgbClr val="E32434"/>
              </a:solidFill>
              <a:latin typeface="Lucida Handwriting" charset="0"/>
              <a:cs typeface="+mn-cs"/>
            </a:endParaRPr>
          </a:p>
        </p:txBody>
      </p:sp>
      <p:sp>
        <p:nvSpPr>
          <p:cNvPr id="253041" name="Freeform 113"/>
          <p:cNvSpPr>
            <a:spLocks/>
          </p:cNvSpPr>
          <p:nvPr/>
        </p:nvSpPr>
        <p:spPr bwMode="auto">
          <a:xfrm>
            <a:off x="2611438" y="1871663"/>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42" name="Freeform 114"/>
          <p:cNvSpPr>
            <a:spLocks/>
          </p:cNvSpPr>
          <p:nvPr/>
        </p:nvSpPr>
        <p:spPr bwMode="auto">
          <a:xfrm>
            <a:off x="1577975"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7501" dir="3723739"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43" name="Freeform 115"/>
          <p:cNvSpPr>
            <a:spLocks/>
          </p:cNvSpPr>
          <p:nvPr/>
        </p:nvSpPr>
        <p:spPr bwMode="auto">
          <a:xfrm>
            <a:off x="2174875" y="5497513"/>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3044" name="Freeform 116"/>
          <p:cNvSpPr>
            <a:spLocks/>
          </p:cNvSpPr>
          <p:nvPr/>
        </p:nvSpPr>
        <p:spPr bwMode="auto">
          <a:xfrm>
            <a:off x="1509713" y="7518400"/>
            <a:ext cx="1401762"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127000" y="9017000"/>
            <a:ext cx="1092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s-ES" sz="1000">
              <a:latin typeface="Arial" charset="0"/>
              <a:cs typeface="+mn-cs"/>
            </a:endParaRPr>
          </a:p>
        </p:txBody>
      </p:sp>
      <p:sp>
        <p:nvSpPr>
          <p:cNvPr id="253955" name="Text Box 3"/>
          <p:cNvSpPr txBox="1">
            <a:spLocks noChangeArrowheads="1"/>
          </p:cNvSpPr>
          <p:nvPr/>
        </p:nvSpPr>
        <p:spPr bwMode="auto">
          <a:xfrm>
            <a:off x="7212013" y="508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s-ES" sz="2000">
                <a:latin typeface="Arial" charset="0"/>
                <a:cs typeface="+mn-cs"/>
              </a:rPr>
              <a:t> </a:t>
            </a:r>
          </a:p>
        </p:txBody>
      </p:sp>
      <p:sp>
        <p:nvSpPr>
          <p:cNvPr id="253956" name="Text Box 4"/>
          <p:cNvSpPr txBox="1">
            <a:spLocks noChangeArrowheads="1"/>
          </p:cNvSpPr>
          <p:nvPr/>
        </p:nvSpPr>
        <p:spPr bwMode="auto">
          <a:xfrm>
            <a:off x="0" y="1092200"/>
            <a:ext cx="754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lgn="ctr">
              <a:spcBef>
                <a:spcPct val="50000"/>
              </a:spcBef>
              <a:defRPr/>
            </a:pPr>
            <a:r>
              <a:rPr lang="es-ES" sz="2400" b="1" i="1">
                <a:latin typeface="Arial" charset="0"/>
                <a:cs typeface="+mn-cs"/>
              </a:rPr>
              <a:t>Dos de las verdades teológicas claves de Pablo                   </a:t>
            </a:r>
            <a:r>
              <a:rPr lang="es-ES" sz="2000" b="1" i="1">
                <a:latin typeface="Arial" charset="0"/>
                <a:cs typeface="+mn-cs"/>
              </a:rPr>
              <a:t>El fundamento del pensamiento y la práctica cristianos</a:t>
            </a:r>
          </a:p>
        </p:txBody>
      </p:sp>
      <p:sp>
        <p:nvSpPr>
          <p:cNvPr id="253957" name="Text Box 5"/>
          <p:cNvSpPr txBox="1">
            <a:spLocks noChangeArrowheads="1"/>
          </p:cNvSpPr>
          <p:nvPr/>
        </p:nvSpPr>
        <p:spPr bwMode="auto">
          <a:xfrm>
            <a:off x="6586538" y="9842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Arial" charset="0"/>
                <a:cs typeface="+mn-cs"/>
              </a:rPr>
              <a:t>25</a:t>
            </a:r>
          </a:p>
        </p:txBody>
      </p:sp>
      <p:sp>
        <p:nvSpPr>
          <p:cNvPr id="253958" name="Text Box 6"/>
          <p:cNvSpPr txBox="1">
            <a:spLocks noChangeArrowheads="1"/>
          </p:cNvSpPr>
          <p:nvPr/>
        </p:nvSpPr>
        <p:spPr bwMode="auto">
          <a:xfrm>
            <a:off x="817563" y="2244725"/>
            <a:ext cx="619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800" b="1">
                <a:latin typeface="Arial" charset="0"/>
                <a:cs typeface="+mn-cs"/>
              </a:rPr>
              <a:t>________________ </a:t>
            </a:r>
            <a:r>
              <a:rPr lang="es-ES" sz="1600" b="1" i="1">
                <a:latin typeface="Arial" charset="0"/>
                <a:cs typeface="+mn-cs"/>
              </a:rPr>
              <a:t>--  liberar de la culpa del pecado y hacer </a:t>
            </a:r>
            <a:r>
              <a:rPr lang="es-ES" sz="1800" b="1">
                <a:latin typeface="Arial" charset="0"/>
                <a:cs typeface="+mn-cs"/>
              </a:rPr>
              <a:t>________________</a:t>
            </a:r>
          </a:p>
        </p:txBody>
      </p:sp>
      <p:sp>
        <p:nvSpPr>
          <p:cNvPr id="253959" name="Text Box 7"/>
          <p:cNvSpPr txBox="1">
            <a:spLocks noChangeArrowheads="1"/>
          </p:cNvSpPr>
          <p:nvPr/>
        </p:nvSpPr>
        <p:spPr bwMode="auto">
          <a:xfrm>
            <a:off x="1577975" y="2971800"/>
            <a:ext cx="4462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lgn="ctr">
              <a:spcBef>
                <a:spcPct val="50000"/>
              </a:spcBef>
              <a:defRPr/>
            </a:pPr>
            <a:r>
              <a:rPr lang="es-ES" sz="1600" b="1" i="1">
                <a:latin typeface="Arial" charset="0"/>
                <a:cs typeface="+mn-cs"/>
              </a:rPr>
              <a:t>(¡Un suceso instantáneo  “              ”!)</a:t>
            </a:r>
          </a:p>
        </p:txBody>
      </p:sp>
      <p:sp>
        <p:nvSpPr>
          <p:cNvPr id="253960" name="Text Box 8"/>
          <p:cNvSpPr txBox="1">
            <a:spLocks noChangeArrowheads="1"/>
          </p:cNvSpPr>
          <p:nvPr/>
        </p:nvSpPr>
        <p:spPr bwMode="auto">
          <a:xfrm>
            <a:off x="479425" y="5746750"/>
            <a:ext cx="668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lgn="ctr">
              <a:spcBef>
                <a:spcPct val="50000"/>
              </a:spcBef>
              <a:defRPr/>
            </a:pPr>
            <a:r>
              <a:rPr lang="es-ES" sz="1800" b="1">
                <a:latin typeface="Arial" charset="0"/>
                <a:cs typeface="+mn-cs"/>
              </a:rPr>
              <a:t>__________________</a:t>
            </a:r>
            <a:r>
              <a:rPr lang="es-ES" sz="1600" b="1" i="1">
                <a:latin typeface="Arial" charset="0"/>
                <a:cs typeface="+mn-cs"/>
              </a:rPr>
              <a:t> --  apartar para algún uso sagrado.</a:t>
            </a:r>
          </a:p>
        </p:txBody>
      </p:sp>
      <p:sp>
        <p:nvSpPr>
          <p:cNvPr id="253961" name="Text Box 9"/>
          <p:cNvSpPr txBox="1">
            <a:spLocks noChangeArrowheads="1"/>
          </p:cNvSpPr>
          <p:nvPr/>
        </p:nvSpPr>
        <p:spPr bwMode="auto">
          <a:xfrm>
            <a:off x="1501775" y="6070600"/>
            <a:ext cx="4906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600" b="1" i="1">
                <a:latin typeface="Arial" charset="0"/>
                <a:cs typeface="+mn-cs"/>
              </a:rPr>
              <a:t>(Un proceso  _______________ de madurez)</a:t>
            </a:r>
          </a:p>
        </p:txBody>
      </p:sp>
      <p:sp>
        <p:nvSpPr>
          <p:cNvPr id="253962" name="Text Box 10"/>
          <p:cNvSpPr txBox="1">
            <a:spLocks noChangeArrowheads="1"/>
          </p:cNvSpPr>
          <p:nvPr/>
        </p:nvSpPr>
        <p:spPr bwMode="auto">
          <a:xfrm>
            <a:off x="720725" y="3406775"/>
            <a:ext cx="645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200" b="1" i="1">
                <a:latin typeface="Arial" charset="0"/>
                <a:cs typeface="+mn-cs"/>
              </a:rPr>
              <a:t>Gn 15:6  Abram creyó al Señor, y el Señor lo reconoció a él como justo. (NVI).</a:t>
            </a:r>
          </a:p>
        </p:txBody>
      </p:sp>
      <p:sp>
        <p:nvSpPr>
          <p:cNvPr id="253963" name="Text Box 11"/>
          <p:cNvSpPr txBox="1">
            <a:spLocks noChangeArrowheads="1"/>
          </p:cNvSpPr>
          <p:nvPr/>
        </p:nvSpPr>
        <p:spPr bwMode="auto">
          <a:xfrm>
            <a:off x="660400" y="3686175"/>
            <a:ext cx="6451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200" b="1" i="1">
                <a:latin typeface="Arial" charset="0"/>
                <a:cs typeface="+mn-cs"/>
              </a:rPr>
              <a:t>Ro 5:16-18  Tampoco se puede comparar la dádiva de Dios con las consecuencias del pecado de Adán. El juicio que lleva a la condenación fue resultado de un solo pecado, pero la dádiva que lleva a la justificación tiene que ver con una multitud de transgresiones. Pues si por la transgresión de un solo hombre reinó la muerte, con mayor razón los que reciben en abundancia la gracia y el don de la justicia reinarán en vida por medio de un solo hombre, Jesucristo. Por tanto, así como una sola transgresión causó la condenación de todos, también un solo acto de justicia produjo la justificación que da vida a todos.19 Porque así como por la desobediencia de uno solo muchos fueron constituidos pecadores, también por la obediencia de uno solo muchos serán constituidos justos.. (NVI).</a:t>
            </a:r>
          </a:p>
        </p:txBody>
      </p:sp>
      <p:sp>
        <p:nvSpPr>
          <p:cNvPr id="253964" name="Text Box 12"/>
          <p:cNvSpPr txBox="1">
            <a:spLocks noChangeArrowheads="1"/>
          </p:cNvSpPr>
          <p:nvPr/>
        </p:nvSpPr>
        <p:spPr bwMode="auto">
          <a:xfrm>
            <a:off x="755650" y="6403975"/>
            <a:ext cx="6451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200" b="1" i="1">
                <a:latin typeface="Arial" charset="0"/>
                <a:cs typeface="+mn-cs"/>
              </a:rPr>
              <a:t>1 Co 1:2  a la iglesia de Dios que está en Corinto, a los que han sido *santificados en Cristo Jesús y llamados a ser su santo pueblo, junto con todos los que en todas partes invocan el nombre de nuestro Señor Jesucristo, Señor de ellos y de nosotros: (NVI).</a:t>
            </a:r>
          </a:p>
        </p:txBody>
      </p:sp>
      <p:sp>
        <p:nvSpPr>
          <p:cNvPr id="253965" name="Text Box 13"/>
          <p:cNvSpPr txBox="1">
            <a:spLocks noChangeArrowheads="1"/>
          </p:cNvSpPr>
          <p:nvPr/>
        </p:nvSpPr>
        <p:spPr bwMode="auto">
          <a:xfrm>
            <a:off x="746125" y="7197725"/>
            <a:ext cx="6451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200" b="1" i="1">
                <a:latin typeface="Arial" charset="0"/>
                <a:cs typeface="+mn-cs"/>
              </a:rPr>
              <a:t>2 Co 5:17  Por lo tanto, si alguno está en Cristo, es una nueva creación. ¡Lo viejo ha pasado, ha llegado ya lo nuevo! (NVI).</a:t>
            </a:r>
          </a:p>
          <a:p>
            <a:pPr>
              <a:spcBef>
                <a:spcPct val="50000"/>
              </a:spcBef>
              <a:defRPr/>
            </a:pPr>
            <a:r>
              <a:rPr lang="es-ES" sz="1200" b="1" i="1">
                <a:latin typeface="Arial" charset="0"/>
                <a:cs typeface="+mn-cs"/>
              </a:rPr>
              <a:t> </a:t>
            </a:r>
          </a:p>
        </p:txBody>
      </p:sp>
      <p:sp>
        <p:nvSpPr>
          <p:cNvPr id="253966" name="Text Box 14"/>
          <p:cNvSpPr txBox="1">
            <a:spLocks noChangeArrowheads="1"/>
          </p:cNvSpPr>
          <p:nvPr/>
        </p:nvSpPr>
        <p:spPr bwMode="auto">
          <a:xfrm>
            <a:off x="739775" y="7670800"/>
            <a:ext cx="645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rgbClr val="B3B3B3">
                      <a:alpha val="74998"/>
                    </a:srgbClr>
                  </a:outerShdw>
                </a:effectLst>
              </a14:hiddenEffects>
            </a:ext>
          </a:extLst>
        </p:spPr>
        <p:txBody>
          <a:bodyPr>
            <a:spAutoFit/>
          </a:bodyPr>
          <a:lstStyle/>
          <a:p>
            <a:pPr>
              <a:spcBef>
                <a:spcPct val="50000"/>
              </a:spcBef>
              <a:defRPr/>
            </a:pPr>
            <a:r>
              <a:rPr lang="es-ES" sz="1000" b="1" i="1">
                <a:latin typeface="Arial" charset="0"/>
                <a:cs typeface="+mn-cs"/>
              </a:rPr>
              <a:t>Ro 5: 1-4  En consecuencia, ya que hemos sido justificados mediante la fe, tenemos] paz con Dios por medio de nuestro Señor Jesucristo. También por medio de él, y mediante la fe, tenemos acceso a esta gracia en la cual nos mantenemos firmes. Así que nos *regocijamos en la esperanza de alcanzar la gloria de Dios. Y no sólo en esto, sino también en nuestros sufrimientos, porque sabemos que el sufrimiento produce perseverancia; la perseverancia, entereza de carácter; la entereza de carácter, esperanza. (NVI).</a:t>
            </a:r>
          </a:p>
        </p:txBody>
      </p:sp>
      <p:sp>
        <p:nvSpPr>
          <p:cNvPr id="253967" name="Text Box 15"/>
          <p:cNvSpPr txBox="1">
            <a:spLocks noChangeArrowheads="1"/>
          </p:cNvSpPr>
          <p:nvPr/>
        </p:nvSpPr>
        <p:spPr bwMode="auto">
          <a:xfrm>
            <a:off x="692150" y="2065338"/>
            <a:ext cx="256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baseline="-25000">
                <a:solidFill>
                  <a:srgbClr val="E32434"/>
                </a:solidFill>
                <a:latin typeface="Arial" charset="0"/>
                <a:cs typeface="+mn-cs"/>
              </a:rPr>
              <a:t>Justificación</a:t>
            </a:r>
          </a:p>
        </p:txBody>
      </p:sp>
      <p:sp>
        <p:nvSpPr>
          <p:cNvPr id="253968" name="Text Box 16"/>
          <p:cNvSpPr txBox="1">
            <a:spLocks noChangeArrowheads="1"/>
          </p:cNvSpPr>
          <p:nvPr/>
        </p:nvSpPr>
        <p:spPr bwMode="auto">
          <a:xfrm>
            <a:off x="776288" y="5545138"/>
            <a:ext cx="2560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baseline="-25000">
                <a:solidFill>
                  <a:srgbClr val="E32434"/>
                </a:solidFill>
                <a:latin typeface="Arial" charset="0"/>
                <a:cs typeface="+mn-cs"/>
              </a:rPr>
              <a:t>Santificación</a:t>
            </a:r>
          </a:p>
        </p:txBody>
      </p:sp>
      <p:sp>
        <p:nvSpPr>
          <p:cNvPr id="253969" name="Text Box 17"/>
          <p:cNvSpPr txBox="1">
            <a:spLocks noChangeArrowheads="1"/>
          </p:cNvSpPr>
          <p:nvPr/>
        </p:nvSpPr>
        <p:spPr bwMode="auto">
          <a:xfrm>
            <a:off x="674688" y="2335213"/>
            <a:ext cx="2560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baseline="-25000">
                <a:solidFill>
                  <a:srgbClr val="E32434"/>
                </a:solidFill>
                <a:latin typeface="Arial" charset="0"/>
                <a:cs typeface="+mn-cs"/>
              </a:rPr>
              <a:t>justos</a:t>
            </a:r>
          </a:p>
        </p:txBody>
      </p:sp>
      <p:sp>
        <p:nvSpPr>
          <p:cNvPr id="253970" name="Text Box 18"/>
          <p:cNvSpPr txBox="1">
            <a:spLocks noChangeArrowheads="1"/>
          </p:cNvSpPr>
          <p:nvPr/>
        </p:nvSpPr>
        <p:spPr bwMode="auto">
          <a:xfrm>
            <a:off x="3714750" y="2776538"/>
            <a:ext cx="256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baseline="-25000">
                <a:solidFill>
                  <a:srgbClr val="E32434"/>
                </a:solidFill>
                <a:latin typeface="Arial" charset="0"/>
                <a:cs typeface="+mn-cs"/>
              </a:rPr>
              <a:t>único</a:t>
            </a:r>
          </a:p>
        </p:txBody>
      </p:sp>
      <p:sp>
        <p:nvSpPr>
          <p:cNvPr id="253971" name="Text Box 19"/>
          <p:cNvSpPr txBox="1">
            <a:spLocks noChangeArrowheads="1"/>
          </p:cNvSpPr>
          <p:nvPr/>
        </p:nvSpPr>
        <p:spPr bwMode="auto">
          <a:xfrm>
            <a:off x="2660650" y="5857875"/>
            <a:ext cx="2560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3600" b="1" baseline="-25000" dirty="0">
                <a:solidFill>
                  <a:srgbClr val="E32434"/>
                </a:solidFill>
                <a:latin typeface="Arial" charset="0"/>
                <a:cs typeface="+mn-cs"/>
              </a:rPr>
              <a:t>continuo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1026"/>
          <p:cNvSpPr txBox="1">
            <a:spLocks noChangeArrowheads="1"/>
          </p:cNvSpPr>
          <p:nvPr/>
        </p:nvSpPr>
        <p:spPr bwMode="auto">
          <a:xfrm>
            <a:off x="1416050" y="2320925"/>
            <a:ext cx="38338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s-MX" sz="2500" smtClean="0">
              <a:cs typeface="+mn-cs"/>
            </a:endParaRPr>
          </a:p>
        </p:txBody>
      </p:sp>
      <p:sp>
        <p:nvSpPr>
          <p:cNvPr id="214019" name="Text Box 1027"/>
          <p:cNvSpPr txBox="1">
            <a:spLocks noChangeArrowheads="1"/>
          </p:cNvSpPr>
          <p:nvPr/>
        </p:nvSpPr>
        <p:spPr bwMode="auto">
          <a:xfrm>
            <a:off x="1190625" y="2330450"/>
            <a:ext cx="58959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5" tIns="48512" rIns="97025" bIns="48512">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s-MX" sz="2500" smtClean="0">
              <a:cs typeface="+mn-cs"/>
            </a:endParaRPr>
          </a:p>
        </p:txBody>
      </p:sp>
      <p:sp>
        <p:nvSpPr>
          <p:cNvPr id="214020" name="Text Box 1028"/>
          <p:cNvSpPr txBox="1">
            <a:spLocks noChangeArrowheads="1"/>
          </p:cNvSpPr>
          <p:nvPr/>
        </p:nvSpPr>
        <p:spPr bwMode="auto">
          <a:xfrm>
            <a:off x="6872288" y="8782050"/>
            <a:ext cx="531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endParaRPr lang="es-MX" sz="1200">
              <a:latin typeface="Times" charset="0"/>
              <a:cs typeface="+mn-cs"/>
            </a:endParaRPr>
          </a:p>
        </p:txBody>
      </p:sp>
      <p:sp>
        <p:nvSpPr>
          <p:cNvPr id="214022" name="Text Box 1030"/>
          <p:cNvSpPr txBox="1">
            <a:spLocks noChangeArrowheads="1"/>
          </p:cNvSpPr>
          <p:nvPr/>
        </p:nvSpPr>
        <p:spPr bwMode="auto">
          <a:xfrm>
            <a:off x="2332038" y="592138"/>
            <a:ext cx="47847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n-US" sz="2800" b="1" baseline="-25000">
                <a:latin typeface="Arial" charset="0"/>
                <a:cs typeface="Arial" charset="0"/>
              </a:rPr>
              <a:t>Ĺndice de las ayudas para el  estudio</a:t>
            </a:r>
            <a:endParaRPr lang="en-US" sz="2800" b="1" baseline="-25000">
              <a:latin typeface="Arial" charset="0"/>
              <a:cs typeface="+mn-cs"/>
            </a:endParaRPr>
          </a:p>
        </p:txBody>
      </p:sp>
      <p:sp>
        <p:nvSpPr>
          <p:cNvPr id="214023" name="Rectangle 1031"/>
          <p:cNvSpPr>
            <a:spLocks noChangeArrowheads="1"/>
          </p:cNvSpPr>
          <p:nvPr/>
        </p:nvSpPr>
        <p:spPr bwMode="auto">
          <a:xfrm>
            <a:off x="-1519238" y="407988"/>
            <a:ext cx="1841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spAutoFit/>
          </a:bodyPr>
          <a:lstStyle/>
          <a:p>
            <a:pPr>
              <a:defRPr/>
            </a:pPr>
            <a:endParaRPr lang="es-MX" sz="1200" baseline="-25000">
              <a:latin typeface="Comic Sans MS" charset="0"/>
              <a:cs typeface="+mn-cs"/>
            </a:endParaRPr>
          </a:p>
        </p:txBody>
      </p:sp>
      <p:sp>
        <p:nvSpPr>
          <p:cNvPr id="214025" name="Rectangle 1033"/>
          <p:cNvSpPr>
            <a:spLocks noChangeArrowheads="1"/>
          </p:cNvSpPr>
          <p:nvPr/>
        </p:nvSpPr>
        <p:spPr bwMode="auto">
          <a:xfrm>
            <a:off x="2030413" y="1125538"/>
            <a:ext cx="5697537" cy="772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marL="485775" indent="-485775">
              <a:lnSpc>
                <a:spcPct val="65000"/>
              </a:lnSpc>
              <a:spcBef>
                <a:spcPct val="50000"/>
              </a:spcBef>
              <a:buFont typeface="Times" charset="0"/>
              <a:buNone/>
              <a:defRPr/>
            </a:pPr>
            <a:r>
              <a:rPr lang="es-ES" sz="1200" b="1" dirty="0">
                <a:latin typeface="Helvetica" charset="0"/>
                <a:cs typeface="+mn-cs"/>
              </a:rPr>
              <a:t>01	Hoja de trabajo  C7SJ : “Todo comienza aquí.”</a:t>
            </a:r>
          </a:p>
          <a:p>
            <a:pPr marL="485775" indent="-485775">
              <a:lnSpc>
                <a:spcPct val="65000"/>
              </a:lnSpc>
              <a:spcBef>
                <a:spcPct val="50000"/>
              </a:spcBef>
              <a:defRPr/>
            </a:pPr>
            <a:r>
              <a:rPr lang="es-ES" sz="1200" b="1" dirty="0">
                <a:latin typeface="Helvetica" charset="0"/>
                <a:cs typeface="+mn-cs"/>
              </a:rPr>
              <a:t>02	Hoja de examen C7SJ </a:t>
            </a:r>
          </a:p>
          <a:p>
            <a:pPr marL="485775" indent="-485775">
              <a:lnSpc>
                <a:spcPct val="65000"/>
              </a:lnSpc>
              <a:spcBef>
                <a:spcPct val="50000"/>
              </a:spcBef>
              <a:defRPr/>
            </a:pPr>
            <a:r>
              <a:rPr lang="es-ES" sz="1200" b="1" dirty="0">
                <a:latin typeface="Helvetica" charset="0"/>
                <a:cs typeface="+mn-cs"/>
              </a:rPr>
              <a:t>03	Preparar el escenario bíblico: en blanco		</a:t>
            </a:r>
          </a:p>
          <a:p>
            <a:pPr marL="485775" indent="-485775">
              <a:lnSpc>
                <a:spcPct val="65000"/>
              </a:lnSpc>
              <a:spcBef>
                <a:spcPct val="50000"/>
              </a:spcBef>
              <a:defRPr/>
            </a:pPr>
            <a:r>
              <a:rPr lang="es-ES" sz="1200" b="1" dirty="0">
                <a:latin typeface="Helvetica" charset="0"/>
                <a:cs typeface="+mn-cs"/>
              </a:rPr>
              <a:t>04	Clasificar el “Archivo bíblico”: en blanco		</a:t>
            </a:r>
          </a:p>
          <a:p>
            <a:pPr marL="485775" indent="-485775">
              <a:lnSpc>
                <a:spcPct val="65000"/>
              </a:lnSpc>
              <a:spcBef>
                <a:spcPct val="50000"/>
              </a:spcBef>
              <a:defRPr/>
            </a:pPr>
            <a:r>
              <a:rPr lang="es-ES" sz="1200" b="1" dirty="0">
                <a:latin typeface="Helvetica" charset="0"/>
                <a:cs typeface="+mn-cs"/>
              </a:rPr>
              <a:t>05	El “período silente”: Entre Malaquías y Mateo</a:t>
            </a:r>
          </a:p>
          <a:p>
            <a:pPr marL="485775" indent="-485775">
              <a:lnSpc>
                <a:spcPct val="65000"/>
              </a:lnSpc>
              <a:spcBef>
                <a:spcPct val="50000"/>
              </a:spcBef>
              <a:defRPr/>
            </a:pPr>
            <a:r>
              <a:rPr lang="es-ES" sz="1200" b="1" dirty="0">
                <a:latin typeface="Helvetica" charset="0"/>
                <a:cs typeface="+mn-cs"/>
              </a:rPr>
              <a:t>06	 El “período silente”: Logros grandes y cruciales</a:t>
            </a:r>
          </a:p>
          <a:p>
            <a:pPr marL="485775" indent="-485775">
              <a:lnSpc>
                <a:spcPct val="65000"/>
              </a:lnSpc>
              <a:spcBef>
                <a:spcPct val="50000"/>
              </a:spcBef>
              <a:defRPr/>
            </a:pPr>
            <a:r>
              <a:rPr lang="es-ES" sz="1200" b="1" dirty="0">
                <a:latin typeface="Helvetica" charset="0"/>
                <a:cs typeface="+mn-cs"/>
              </a:rPr>
              <a:t>07	La ruta en forma de cardo de los viajes de Jesús</a:t>
            </a:r>
          </a:p>
          <a:p>
            <a:pPr marL="485775" indent="-485775">
              <a:lnSpc>
                <a:spcPct val="65000"/>
              </a:lnSpc>
              <a:spcBef>
                <a:spcPct val="50000"/>
              </a:spcBef>
              <a:defRPr/>
            </a:pPr>
            <a:r>
              <a:rPr lang="es-ES" sz="1200" b="1" dirty="0">
                <a:latin typeface="Helvetica" charset="0"/>
                <a:cs typeface="+mn-cs"/>
              </a:rPr>
              <a:t>08	Hacer un tejido con la cronología de la Biblia</a:t>
            </a:r>
            <a:r>
              <a:rPr lang="es-ES" sz="1200" b="1" i="1" dirty="0">
                <a:latin typeface="Helvetica" charset="0"/>
                <a:cs typeface="+mn-cs"/>
              </a:rPr>
              <a:t> </a:t>
            </a:r>
          </a:p>
          <a:p>
            <a:pPr marL="485775" indent="-485775">
              <a:lnSpc>
                <a:spcPct val="65000"/>
              </a:lnSpc>
              <a:spcBef>
                <a:spcPct val="50000"/>
              </a:spcBef>
              <a:defRPr/>
            </a:pPr>
            <a:r>
              <a:rPr lang="es-ES" sz="1200" b="1" dirty="0">
                <a:latin typeface="Helvetica" charset="0"/>
                <a:cs typeface="+mn-cs"/>
              </a:rPr>
              <a:t>09</a:t>
            </a:r>
            <a:r>
              <a:rPr lang="es-ES" sz="1200" b="1" i="1" dirty="0">
                <a:latin typeface="Helvetica" charset="0"/>
                <a:cs typeface="+mn-cs"/>
              </a:rPr>
              <a:t>	La cronología rápida </a:t>
            </a:r>
            <a:r>
              <a:rPr lang="es-ES" sz="1200" b="1" dirty="0">
                <a:latin typeface="Helvetica" charset="0"/>
                <a:cs typeface="+mn-cs"/>
              </a:rPr>
              <a:t> Juego de tarjetas de aprendizaje	</a:t>
            </a:r>
          </a:p>
          <a:p>
            <a:pPr marL="485775" indent="-485775">
              <a:lnSpc>
                <a:spcPct val="65000"/>
              </a:lnSpc>
              <a:spcBef>
                <a:spcPct val="50000"/>
              </a:spcBef>
              <a:defRPr/>
            </a:pPr>
            <a:r>
              <a:rPr lang="es-ES" sz="1200" b="1" dirty="0">
                <a:latin typeface="Helvetica" charset="0"/>
                <a:cs typeface="+mn-cs"/>
              </a:rPr>
              <a:t>10	Con relación a la palabra “pecado” 		                       </a:t>
            </a:r>
          </a:p>
          <a:p>
            <a:pPr marL="485775" indent="-485775">
              <a:lnSpc>
                <a:spcPct val="65000"/>
              </a:lnSpc>
              <a:spcBef>
                <a:spcPct val="50000"/>
              </a:spcBef>
              <a:defRPr/>
            </a:pPr>
            <a:r>
              <a:rPr lang="es-ES" sz="1200" b="1" dirty="0">
                <a:latin typeface="Helvetica" charset="0"/>
                <a:cs typeface="+mn-cs"/>
              </a:rPr>
              <a:t>11	Los gloriosos nombres de Dios</a:t>
            </a:r>
          </a:p>
          <a:p>
            <a:pPr marL="485775" indent="-485775">
              <a:lnSpc>
                <a:spcPct val="65000"/>
              </a:lnSpc>
              <a:spcBef>
                <a:spcPct val="50000"/>
              </a:spcBef>
              <a:defRPr/>
            </a:pPr>
            <a:r>
              <a:rPr lang="es-ES" sz="1200" b="1" dirty="0">
                <a:latin typeface="Helvetica" charset="0"/>
                <a:cs typeface="+mn-cs"/>
              </a:rPr>
              <a:t>12	Cuatro palabras intercambiables</a:t>
            </a:r>
          </a:p>
          <a:p>
            <a:pPr marL="485775" indent="-485775">
              <a:lnSpc>
                <a:spcPct val="65000"/>
              </a:lnSpc>
              <a:spcBef>
                <a:spcPct val="50000"/>
              </a:spcBef>
              <a:defRPr/>
            </a:pPr>
            <a:r>
              <a:rPr lang="es-ES" sz="1200" b="1" dirty="0">
                <a:latin typeface="Helvetica" charset="0"/>
                <a:cs typeface="+mn-cs"/>
              </a:rPr>
              <a:t>13	Relaciones de pacto en los tiempos antiguos</a:t>
            </a:r>
          </a:p>
          <a:p>
            <a:pPr marL="485775" indent="-485775">
              <a:lnSpc>
                <a:spcPct val="65000"/>
              </a:lnSpc>
              <a:spcBef>
                <a:spcPct val="50000"/>
              </a:spcBef>
              <a:defRPr/>
            </a:pPr>
            <a:r>
              <a:rPr lang="es-ES" sz="1200" b="1" dirty="0">
                <a:latin typeface="Helvetica" charset="0"/>
                <a:cs typeface="+mn-cs"/>
              </a:rPr>
              <a:t>14	Las promesas para Abraham en Génesis: en blanco</a:t>
            </a:r>
          </a:p>
          <a:p>
            <a:pPr marL="485775" indent="-485775">
              <a:lnSpc>
                <a:spcPct val="65000"/>
              </a:lnSpc>
              <a:spcBef>
                <a:spcPct val="50000"/>
              </a:spcBef>
              <a:defRPr/>
            </a:pPr>
            <a:r>
              <a:rPr lang="es-ES" sz="1200" b="1" dirty="0">
                <a:latin typeface="Helvetica" charset="0"/>
                <a:cs typeface="+mn-cs"/>
              </a:rPr>
              <a:t>15	El pacto mosaico: El acuerdo temporal</a:t>
            </a:r>
          </a:p>
          <a:p>
            <a:pPr marL="485775" indent="-485775">
              <a:lnSpc>
                <a:spcPct val="65000"/>
              </a:lnSpc>
              <a:spcBef>
                <a:spcPct val="50000"/>
              </a:spcBef>
              <a:defRPr/>
            </a:pPr>
            <a:r>
              <a:rPr lang="es-ES" sz="1200" b="1" dirty="0">
                <a:latin typeface="Helvetica" charset="0"/>
                <a:cs typeface="+mn-cs"/>
              </a:rPr>
              <a:t>16	La genealogía de Jesucristo</a:t>
            </a:r>
          </a:p>
          <a:p>
            <a:pPr marL="485775" indent="-485775">
              <a:lnSpc>
                <a:spcPct val="65000"/>
              </a:lnSpc>
              <a:spcBef>
                <a:spcPct val="50000"/>
              </a:spcBef>
              <a:buFontTx/>
              <a:buAutoNum type="arabicPlain" startAt="17"/>
              <a:defRPr/>
            </a:pPr>
            <a:r>
              <a:rPr lang="es-ES" sz="1200" b="1" dirty="0">
                <a:latin typeface="Helvetica" charset="0"/>
                <a:cs typeface="+mn-cs"/>
              </a:rPr>
              <a:t>Probabilidades estadísticas del nacimiento y la vida de Jesucristo</a:t>
            </a:r>
          </a:p>
          <a:p>
            <a:pPr marL="485775" indent="-485775">
              <a:lnSpc>
                <a:spcPct val="65000"/>
              </a:lnSpc>
              <a:spcBef>
                <a:spcPct val="50000"/>
              </a:spcBef>
              <a:buFontTx/>
              <a:buAutoNum type="arabicPlain" startAt="17"/>
              <a:defRPr/>
            </a:pPr>
            <a:r>
              <a:rPr lang="es-ES" sz="1200" b="1" dirty="0">
                <a:latin typeface="Helvetica" charset="0"/>
                <a:cs typeface="+mn-cs"/>
              </a:rPr>
              <a:t>La Biblia “abierta”: en blanco			</a:t>
            </a:r>
          </a:p>
          <a:p>
            <a:pPr marL="485775" indent="-485775">
              <a:lnSpc>
                <a:spcPct val="65000"/>
              </a:lnSpc>
              <a:spcBef>
                <a:spcPct val="50000"/>
              </a:spcBef>
              <a:defRPr/>
            </a:pPr>
            <a:r>
              <a:rPr lang="es-ES" sz="1200" b="1" dirty="0">
                <a:latin typeface="Helvetica" charset="0"/>
                <a:cs typeface="+mn-cs"/>
              </a:rPr>
              <a:t>19	Determinar los libros del Antiguo Testamento: en blanco</a:t>
            </a:r>
          </a:p>
          <a:p>
            <a:pPr marL="485775" indent="-485775">
              <a:lnSpc>
                <a:spcPct val="65000"/>
              </a:lnSpc>
              <a:spcBef>
                <a:spcPct val="50000"/>
              </a:spcBef>
              <a:defRPr/>
            </a:pPr>
            <a:r>
              <a:rPr lang="es-ES" sz="1200" b="1" dirty="0">
                <a:latin typeface="Helvetica" charset="0"/>
                <a:cs typeface="+mn-cs"/>
              </a:rPr>
              <a:t>20	El orden de los libros del Nuevo Testamento: en blanco	</a:t>
            </a:r>
          </a:p>
          <a:p>
            <a:pPr marL="485775" indent="-485775">
              <a:lnSpc>
                <a:spcPct val="65000"/>
              </a:lnSpc>
              <a:spcBef>
                <a:spcPct val="50000"/>
              </a:spcBef>
              <a:defRPr/>
            </a:pPr>
            <a:r>
              <a:rPr lang="es-ES" sz="1200" b="1" dirty="0">
                <a:latin typeface="Helvetica" charset="0"/>
                <a:cs typeface="+mn-cs"/>
              </a:rPr>
              <a:t>21	Un retrato terminado del Señor Jesucristo</a:t>
            </a:r>
          </a:p>
          <a:p>
            <a:pPr marL="485775" indent="-485775">
              <a:lnSpc>
                <a:spcPct val="65000"/>
              </a:lnSpc>
              <a:spcBef>
                <a:spcPct val="50000"/>
              </a:spcBef>
              <a:defRPr/>
            </a:pPr>
            <a:r>
              <a:rPr lang="es-ES" sz="1200" b="1" dirty="0">
                <a:latin typeface="Helvetica" charset="0"/>
                <a:cs typeface="+mn-cs"/>
              </a:rPr>
              <a:t>22	El evangelio de Juan : El evangelio apartado</a:t>
            </a:r>
          </a:p>
          <a:p>
            <a:pPr marL="485775" indent="-485775">
              <a:lnSpc>
                <a:spcPct val="65000"/>
              </a:lnSpc>
              <a:spcBef>
                <a:spcPct val="50000"/>
              </a:spcBef>
              <a:defRPr/>
            </a:pPr>
            <a:r>
              <a:rPr lang="es-ES" sz="1200" b="1" dirty="0">
                <a:latin typeface="Helvetica" charset="0"/>
                <a:cs typeface="+mn-cs"/>
              </a:rPr>
              <a:t>23	Los Hechos de los apóstoles: Un drama en tres partes</a:t>
            </a:r>
          </a:p>
          <a:p>
            <a:pPr marL="485775" indent="-485775">
              <a:lnSpc>
                <a:spcPct val="65000"/>
              </a:lnSpc>
              <a:spcBef>
                <a:spcPct val="50000"/>
              </a:spcBef>
              <a:defRPr/>
            </a:pPr>
            <a:r>
              <a:rPr lang="es-ES" sz="1200" b="1" dirty="0">
                <a:latin typeface="Helvetica" charset="0"/>
                <a:cs typeface="+mn-cs"/>
              </a:rPr>
              <a:t>24	Pablo: Un vistazo a sus viajes: en blanco</a:t>
            </a:r>
          </a:p>
          <a:p>
            <a:pPr marL="485775" indent="-485775">
              <a:lnSpc>
                <a:spcPct val="65000"/>
              </a:lnSpc>
              <a:spcBef>
                <a:spcPct val="50000"/>
              </a:spcBef>
              <a:buFont typeface="Times" charset="0"/>
              <a:buAutoNum type="arabicPlain" startAt="25"/>
              <a:defRPr/>
            </a:pPr>
            <a:r>
              <a:rPr lang="es-ES" sz="1200" b="1" dirty="0">
                <a:latin typeface="Helvetica" charset="0"/>
                <a:cs typeface="+mn-cs"/>
              </a:rPr>
              <a:t>Dos de los conceptos teológicos clave de Pablo</a:t>
            </a:r>
          </a:p>
          <a:p>
            <a:pPr marL="485775" indent="-485775">
              <a:lnSpc>
                <a:spcPct val="65000"/>
              </a:lnSpc>
              <a:spcBef>
                <a:spcPct val="50000"/>
              </a:spcBef>
              <a:buFont typeface="Times" charset="0"/>
              <a:buNone/>
              <a:defRPr/>
            </a:pPr>
            <a:r>
              <a:rPr lang="es-ES" sz="1200" b="1" dirty="0">
                <a:latin typeface="Helvetica" charset="0"/>
                <a:cs typeface="+mn-cs"/>
              </a:rPr>
              <a:t>26	Temas principales de “las epístolas” (con 26a)</a:t>
            </a:r>
          </a:p>
          <a:p>
            <a:pPr marL="485775" indent="-485775">
              <a:lnSpc>
                <a:spcPct val="65000"/>
              </a:lnSpc>
              <a:spcBef>
                <a:spcPct val="50000"/>
              </a:spcBef>
              <a:buFont typeface="Times" charset="0"/>
              <a:buAutoNum type="arabicPlain" startAt="27"/>
              <a:defRPr/>
            </a:pPr>
            <a:r>
              <a:rPr lang="es-ES" sz="1200" b="1" dirty="0">
                <a:latin typeface="Helvetica" charset="0"/>
                <a:cs typeface="+mn-cs"/>
              </a:rPr>
              <a:t>El Apocalipsis: Cinco puntos clave</a:t>
            </a:r>
          </a:p>
          <a:p>
            <a:pPr marL="485775" indent="-485775">
              <a:lnSpc>
                <a:spcPct val="65000"/>
              </a:lnSpc>
              <a:spcBef>
                <a:spcPct val="50000"/>
              </a:spcBef>
              <a:buFont typeface="Times" charset="0"/>
              <a:buAutoNum type="arabicPlain" startAt="27"/>
              <a:defRPr/>
            </a:pPr>
            <a:r>
              <a:rPr lang="es-ES" sz="1200" b="1" dirty="0">
                <a:latin typeface="Helvetica" charset="0"/>
                <a:cs typeface="+mn-cs"/>
              </a:rPr>
              <a:t>El objetivo consumado de la Biblia: Jesucristo</a:t>
            </a:r>
          </a:p>
          <a:p>
            <a:pPr marL="485775" indent="-485775">
              <a:lnSpc>
                <a:spcPct val="65000"/>
              </a:lnSpc>
              <a:spcBef>
                <a:spcPct val="50000"/>
              </a:spcBef>
              <a:buFont typeface="Times" charset="0"/>
              <a:buNone/>
              <a:defRPr/>
            </a:pPr>
            <a:r>
              <a:rPr lang="es-ES" sz="1200" b="1" dirty="0">
                <a:latin typeface="Helvetica" charset="0"/>
                <a:cs typeface="+mn-cs"/>
              </a:rPr>
              <a:t>29	Introducción a los formularios completados</a:t>
            </a:r>
          </a:p>
          <a:p>
            <a:pPr marL="485775" indent="-485775">
              <a:lnSpc>
                <a:spcPct val="65000"/>
              </a:lnSpc>
              <a:spcBef>
                <a:spcPct val="50000"/>
              </a:spcBef>
              <a:defRPr/>
            </a:pPr>
            <a:r>
              <a:rPr lang="es-ES" sz="1200" b="1" dirty="0">
                <a:latin typeface="Helvetica" charset="0"/>
                <a:cs typeface="+mn-cs"/>
              </a:rPr>
              <a:t>30	Preparar el escenario: Completado</a:t>
            </a:r>
          </a:p>
          <a:p>
            <a:pPr marL="485775" indent="-485775">
              <a:lnSpc>
                <a:spcPct val="65000"/>
              </a:lnSpc>
              <a:spcBef>
                <a:spcPct val="50000"/>
              </a:spcBef>
              <a:defRPr/>
            </a:pPr>
            <a:r>
              <a:rPr lang="es-ES" sz="1200" b="1" dirty="0">
                <a:latin typeface="Helvetica" charset="0"/>
                <a:cs typeface="+mn-cs"/>
              </a:rPr>
              <a:t>31	Clasificar el “Archivo bíblico”: Completado</a:t>
            </a:r>
          </a:p>
          <a:p>
            <a:pPr marL="485775" indent="-485775">
              <a:lnSpc>
                <a:spcPct val="65000"/>
              </a:lnSpc>
              <a:spcBef>
                <a:spcPct val="50000"/>
              </a:spcBef>
              <a:buFont typeface="Times" charset="0"/>
              <a:buNone/>
              <a:defRPr/>
            </a:pPr>
            <a:r>
              <a:rPr lang="es-ES" sz="1200" b="1" dirty="0">
                <a:latin typeface="Helvetica" charset="0"/>
                <a:cs typeface="+mn-cs"/>
              </a:rPr>
              <a:t>32	 Las promesas para Abraham en Génesis : Completado </a:t>
            </a:r>
          </a:p>
          <a:p>
            <a:pPr marL="485775" indent="-485775">
              <a:lnSpc>
                <a:spcPct val="65000"/>
              </a:lnSpc>
              <a:spcBef>
                <a:spcPct val="50000"/>
              </a:spcBef>
              <a:buFont typeface="Times" charset="0"/>
              <a:buNone/>
              <a:defRPr/>
            </a:pPr>
            <a:r>
              <a:rPr lang="es-ES" sz="1200" b="1" dirty="0">
                <a:latin typeface="Helvetica" charset="0"/>
                <a:cs typeface="+mn-cs"/>
              </a:rPr>
              <a:t>33	 La Biblia “abierta”: Completado</a:t>
            </a:r>
          </a:p>
          <a:p>
            <a:pPr marL="485775" indent="-485775">
              <a:lnSpc>
                <a:spcPct val="65000"/>
              </a:lnSpc>
              <a:spcBef>
                <a:spcPct val="50000"/>
              </a:spcBef>
              <a:defRPr/>
            </a:pPr>
            <a:r>
              <a:rPr lang="es-ES" sz="1200" b="1" dirty="0">
                <a:latin typeface="Helvetica" charset="0"/>
                <a:cs typeface="+mn-cs"/>
              </a:rPr>
              <a:t>34	 Determinar los libros del Antiguo Testamento: Completado</a:t>
            </a:r>
          </a:p>
          <a:p>
            <a:pPr marL="485775" indent="-485775">
              <a:lnSpc>
                <a:spcPct val="65000"/>
              </a:lnSpc>
              <a:spcBef>
                <a:spcPct val="50000"/>
              </a:spcBef>
              <a:defRPr/>
            </a:pPr>
            <a:r>
              <a:rPr lang="es-ES" sz="1200" b="1" dirty="0">
                <a:latin typeface="Helvetica" charset="0"/>
                <a:cs typeface="+mn-cs"/>
              </a:rPr>
              <a:t>35	 El orden de los libros del Nuevo Testamento: Completado</a:t>
            </a:r>
          </a:p>
          <a:p>
            <a:pPr marL="485775" indent="-485775">
              <a:lnSpc>
                <a:spcPct val="65000"/>
              </a:lnSpc>
              <a:spcBef>
                <a:spcPct val="50000"/>
              </a:spcBef>
              <a:defRPr/>
            </a:pPr>
            <a:r>
              <a:rPr lang="es-ES" sz="1200" b="1" dirty="0">
                <a:latin typeface="Helvetica" charset="0"/>
                <a:cs typeface="+mn-cs"/>
              </a:rPr>
              <a:t>36	Pablo: Un vistazo a sus viajes : Completado</a:t>
            </a:r>
          </a:p>
        </p:txBody>
      </p:sp>
      <p:sp>
        <p:nvSpPr>
          <p:cNvPr id="214032" name="Text Box 1040"/>
          <p:cNvSpPr txBox="1">
            <a:spLocks noChangeArrowheads="1"/>
          </p:cNvSpPr>
          <p:nvPr/>
        </p:nvSpPr>
        <p:spPr bwMode="auto">
          <a:xfrm>
            <a:off x="642938" y="1082675"/>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a:latin typeface="Helvetica" charset="0"/>
                <a:cs typeface="+mn-cs"/>
              </a:rPr>
              <a:t>Primera parte</a:t>
            </a:r>
            <a:endParaRPr lang="en-US" sz="1200">
              <a:cs typeface="+mn-cs"/>
            </a:endParaRPr>
          </a:p>
        </p:txBody>
      </p:sp>
      <p:sp>
        <p:nvSpPr>
          <p:cNvPr id="214033" name="Text Box 1041"/>
          <p:cNvSpPr txBox="1">
            <a:spLocks noChangeArrowheads="1"/>
          </p:cNvSpPr>
          <p:nvPr/>
        </p:nvSpPr>
        <p:spPr bwMode="auto">
          <a:xfrm>
            <a:off x="642938" y="1501775"/>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a:latin typeface="Helvetica" charset="0"/>
                <a:cs typeface="+mn-cs"/>
              </a:rPr>
              <a:t>Segunda parte</a:t>
            </a:r>
            <a:endParaRPr lang="en-US" sz="1200">
              <a:cs typeface="+mn-cs"/>
            </a:endParaRPr>
          </a:p>
        </p:txBody>
      </p:sp>
      <p:sp>
        <p:nvSpPr>
          <p:cNvPr id="214034" name="Text Box 1042"/>
          <p:cNvSpPr txBox="1">
            <a:spLocks noChangeArrowheads="1"/>
          </p:cNvSpPr>
          <p:nvPr/>
        </p:nvSpPr>
        <p:spPr bwMode="auto">
          <a:xfrm>
            <a:off x="557213" y="1685925"/>
            <a:ext cx="14430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dirty="0">
                <a:latin typeface="Helvetica" charset="0"/>
                <a:cs typeface="+mn-cs"/>
              </a:rPr>
              <a:t>     </a:t>
            </a:r>
            <a:r>
              <a:rPr lang="en-US" sz="1200" b="1" dirty="0" err="1">
                <a:latin typeface="Helvetica" charset="0"/>
                <a:cs typeface="+mn-cs"/>
              </a:rPr>
              <a:t>Tercera</a:t>
            </a:r>
            <a:r>
              <a:rPr lang="en-US" sz="1200" b="1" dirty="0">
                <a:latin typeface="Helvetica" charset="0"/>
                <a:cs typeface="+mn-cs"/>
              </a:rPr>
              <a:t> parte</a:t>
            </a:r>
            <a:endParaRPr lang="en-US" sz="1200" dirty="0">
              <a:cs typeface="+mn-cs"/>
            </a:endParaRPr>
          </a:p>
        </p:txBody>
      </p:sp>
      <p:sp>
        <p:nvSpPr>
          <p:cNvPr id="214035" name="Text Box 1043"/>
          <p:cNvSpPr txBox="1">
            <a:spLocks noChangeArrowheads="1"/>
          </p:cNvSpPr>
          <p:nvPr/>
        </p:nvSpPr>
        <p:spPr bwMode="auto">
          <a:xfrm>
            <a:off x="642938" y="2767013"/>
            <a:ext cx="1357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dirty="0" err="1">
                <a:latin typeface="Helvetica" charset="0"/>
                <a:cs typeface="+mn-cs"/>
              </a:rPr>
              <a:t>Cuarta</a:t>
            </a:r>
            <a:r>
              <a:rPr lang="en-US" sz="1200" b="1" dirty="0">
                <a:latin typeface="Helvetica" charset="0"/>
                <a:cs typeface="+mn-cs"/>
              </a:rPr>
              <a:t> parte</a:t>
            </a:r>
            <a:endParaRPr lang="en-US" sz="1200" dirty="0">
              <a:cs typeface="+mn-cs"/>
            </a:endParaRPr>
          </a:p>
        </p:txBody>
      </p:sp>
      <p:sp>
        <p:nvSpPr>
          <p:cNvPr id="214036" name="Text Box 1044"/>
          <p:cNvSpPr txBox="1">
            <a:spLocks noChangeArrowheads="1"/>
          </p:cNvSpPr>
          <p:nvPr/>
        </p:nvSpPr>
        <p:spPr bwMode="auto">
          <a:xfrm>
            <a:off x="642938" y="2971800"/>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dirty="0">
                <a:latin typeface="Helvetica" charset="0"/>
                <a:cs typeface="+mn-cs"/>
              </a:rPr>
              <a:t>Quinta parte</a:t>
            </a:r>
            <a:endParaRPr lang="en-US" sz="1200" dirty="0">
              <a:cs typeface="+mn-cs"/>
            </a:endParaRPr>
          </a:p>
        </p:txBody>
      </p:sp>
      <p:sp>
        <p:nvSpPr>
          <p:cNvPr id="214037" name="Text Box 1045"/>
          <p:cNvSpPr txBox="1">
            <a:spLocks noChangeArrowheads="1"/>
          </p:cNvSpPr>
          <p:nvPr/>
        </p:nvSpPr>
        <p:spPr bwMode="auto">
          <a:xfrm>
            <a:off x="642938" y="4662488"/>
            <a:ext cx="1357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a:latin typeface="Helvetica" charset="0"/>
                <a:cs typeface="+mn-cs"/>
              </a:rPr>
              <a:t>Sexta parte</a:t>
            </a:r>
            <a:endParaRPr lang="en-US" sz="1200">
              <a:cs typeface="+mn-cs"/>
            </a:endParaRPr>
          </a:p>
        </p:txBody>
      </p:sp>
      <p:sp>
        <p:nvSpPr>
          <p:cNvPr id="214038" name="Text Box 1046"/>
          <p:cNvSpPr txBox="1">
            <a:spLocks noChangeArrowheads="1"/>
          </p:cNvSpPr>
          <p:nvPr/>
        </p:nvSpPr>
        <p:spPr bwMode="auto">
          <a:xfrm>
            <a:off x="642938" y="4878388"/>
            <a:ext cx="1357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dirty="0" err="1">
                <a:latin typeface="Helvetica" charset="0"/>
                <a:cs typeface="+mn-cs"/>
              </a:rPr>
              <a:t>Séptima</a:t>
            </a:r>
            <a:r>
              <a:rPr lang="en-US" sz="1200" b="1" dirty="0">
                <a:latin typeface="Helvetica" charset="0"/>
                <a:cs typeface="+mn-cs"/>
              </a:rPr>
              <a:t> parte</a:t>
            </a:r>
            <a:endParaRPr lang="en-US" sz="1200" dirty="0">
              <a:cs typeface="+mn-cs"/>
            </a:endParaRPr>
          </a:p>
        </p:txBody>
      </p:sp>
      <p:sp>
        <p:nvSpPr>
          <p:cNvPr id="214039" name="Text Box 1047"/>
          <p:cNvSpPr txBox="1">
            <a:spLocks noChangeArrowheads="1"/>
          </p:cNvSpPr>
          <p:nvPr/>
        </p:nvSpPr>
        <p:spPr bwMode="auto">
          <a:xfrm>
            <a:off x="642938" y="5083175"/>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a:latin typeface="Helvetica" charset="0"/>
                <a:cs typeface="+mn-cs"/>
              </a:rPr>
              <a:t>Octava parte</a:t>
            </a:r>
            <a:endParaRPr lang="en-US" sz="1200">
              <a:cs typeface="+mn-cs"/>
            </a:endParaRPr>
          </a:p>
        </p:txBody>
      </p:sp>
      <p:sp>
        <p:nvSpPr>
          <p:cNvPr id="214040" name="Line 1048"/>
          <p:cNvSpPr>
            <a:spLocks noChangeShapeType="1"/>
          </p:cNvSpPr>
          <p:nvPr/>
        </p:nvSpPr>
        <p:spPr bwMode="auto">
          <a:xfrm>
            <a:off x="828675" y="6927850"/>
            <a:ext cx="587375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4041" name="Text Box 1049"/>
          <p:cNvSpPr txBox="1">
            <a:spLocks noChangeArrowheads="1"/>
          </p:cNvSpPr>
          <p:nvPr/>
        </p:nvSpPr>
        <p:spPr bwMode="auto">
          <a:xfrm>
            <a:off x="471488" y="6804025"/>
            <a:ext cx="152876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1200" b="1" dirty="0">
                <a:latin typeface="Helvetica" charset="0"/>
                <a:cs typeface="+mn-cs"/>
              </a:rPr>
              <a:t/>
            </a:r>
            <a:br>
              <a:rPr lang="en-US" sz="1200" b="1" dirty="0">
                <a:latin typeface="Helvetica" charset="0"/>
                <a:cs typeface="+mn-cs"/>
              </a:rPr>
            </a:br>
            <a:r>
              <a:rPr lang="en-US" sz="1200" b="1" dirty="0" err="1">
                <a:latin typeface="Helvetica" charset="0"/>
                <a:cs typeface="+mn-cs"/>
              </a:rPr>
              <a:t>Sección</a:t>
            </a:r>
            <a:r>
              <a:rPr lang="en-US" sz="1200" b="1" dirty="0">
                <a:latin typeface="Helvetica" charset="0"/>
                <a:cs typeface="+mn-cs"/>
              </a:rPr>
              <a:t> de </a:t>
            </a:r>
            <a:r>
              <a:rPr lang="en-US" sz="1200" b="1" dirty="0" err="1">
                <a:latin typeface="Helvetica" charset="0"/>
                <a:cs typeface="+mn-cs"/>
              </a:rPr>
              <a:t>las</a:t>
            </a:r>
            <a:r>
              <a:rPr lang="en-US" sz="1200" b="1" dirty="0">
                <a:latin typeface="Helvetica" charset="0"/>
                <a:cs typeface="+mn-cs"/>
              </a:rPr>
              <a:t> </a:t>
            </a:r>
            <a:r>
              <a:rPr lang="en-US" sz="1200" b="1" dirty="0" err="1">
                <a:latin typeface="Helvetica" charset="0"/>
                <a:cs typeface="+mn-cs"/>
              </a:rPr>
              <a:t>ayudas</a:t>
            </a:r>
            <a:r>
              <a:rPr lang="en-US" sz="1200" b="1" dirty="0">
                <a:latin typeface="Helvetica" charset="0"/>
                <a:cs typeface="+mn-cs"/>
              </a:rPr>
              <a:t> </a:t>
            </a:r>
            <a:r>
              <a:rPr lang="en-US" sz="1200" b="1" dirty="0" err="1">
                <a:latin typeface="Helvetica" charset="0"/>
                <a:cs typeface="+mn-cs"/>
              </a:rPr>
              <a:t>completadas</a:t>
            </a:r>
            <a:endParaRPr lang="en-US" sz="1200" dirty="0">
              <a:cs typeface="+mn-cs"/>
            </a:endParaRPr>
          </a:p>
        </p:txBody>
      </p:sp>
      <p:sp>
        <p:nvSpPr>
          <p:cNvPr id="214043" name="Rectangle 1051"/>
          <p:cNvSpPr>
            <a:spLocks noChangeArrowheads="1"/>
          </p:cNvSpPr>
          <p:nvPr/>
        </p:nvSpPr>
        <p:spPr bwMode="auto">
          <a:xfrm>
            <a:off x="1077913" y="1131888"/>
            <a:ext cx="863600" cy="783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endParaRPr lang="en-US" sz="1200" b="1" dirty="0">
              <a:latin typeface="Helvetica" charset="0"/>
              <a:cs typeface="+mn-cs"/>
            </a:endParaRPr>
          </a:p>
          <a:p>
            <a:pPr marL="485775" indent="-485775">
              <a:lnSpc>
                <a:spcPct val="65000"/>
              </a:lnSpc>
              <a:spcBef>
                <a:spcPct val="50000"/>
              </a:spcBef>
              <a:buFont typeface="Times" charset="0"/>
              <a:buNone/>
              <a:defRPr/>
            </a:pPr>
            <a:r>
              <a:rPr lang="ja-JP" altLang="en-US" sz="1200" b="1" dirty="0">
                <a:latin typeface="Arial"/>
                <a:cs typeface="+mn-cs"/>
              </a:rPr>
              <a:t>“</a:t>
            </a:r>
            <a:r>
              <a:rPr lang="en-US" sz="1200" b="1" dirty="0">
                <a:latin typeface="Helvetica" charset="0"/>
                <a:cs typeface="+mn-cs"/>
              </a:rPr>
              <a:t>		   	                             </a:t>
            </a:r>
          </a:p>
        </p:txBody>
      </p:sp>
      <p:sp>
        <p:nvSpPr>
          <p:cNvPr id="5138" name="Line 21"/>
          <p:cNvSpPr>
            <a:spLocks noChangeShapeType="1"/>
          </p:cNvSpPr>
          <p:nvPr/>
        </p:nvSpPr>
        <p:spPr bwMode="auto">
          <a:xfrm>
            <a:off x="403225" y="28194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39" name="Line 22"/>
          <p:cNvSpPr>
            <a:spLocks noChangeShapeType="1"/>
          </p:cNvSpPr>
          <p:nvPr/>
        </p:nvSpPr>
        <p:spPr bwMode="auto">
          <a:xfrm>
            <a:off x="428625" y="301783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0" name="Line 23"/>
          <p:cNvSpPr>
            <a:spLocks noChangeShapeType="1"/>
          </p:cNvSpPr>
          <p:nvPr/>
        </p:nvSpPr>
        <p:spPr bwMode="auto">
          <a:xfrm>
            <a:off x="403225" y="471011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1" name="Line 24"/>
          <p:cNvSpPr>
            <a:spLocks noChangeShapeType="1"/>
          </p:cNvSpPr>
          <p:nvPr/>
        </p:nvSpPr>
        <p:spPr bwMode="auto">
          <a:xfrm>
            <a:off x="412750" y="491013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2" name="Line 26"/>
          <p:cNvSpPr>
            <a:spLocks noChangeShapeType="1"/>
          </p:cNvSpPr>
          <p:nvPr/>
        </p:nvSpPr>
        <p:spPr bwMode="auto">
          <a:xfrm>
            <a:off x="422275" y="5126038"/>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3" name="Line 19"/>
          <p:cNvSpPr>
            <a:spLocks noChangeShapeType="1"/>
          </p:cNvSpPr>
          <p:nvPr/>
        </p:nvSpPr>
        <p:spPr bwMode="auto">
          <a:xfrm>
            <a:off x="428625" y="152717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20"/>
          <p:cNvSpPr>
            <a:spLocks noChangeShapeType="1"/>
          </p:cNvSpPr>
          <p:nvPr/>
        </p:nvSpPr>
        <p:spPr bwMode="auto">
          <a:xfrm>
            <a:off x="438150" y="174307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1182688" y="1666875"/>
            <a:ext cx="5214937" cy="423863"/>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a:extLst>
            <a:ext uri="{909E8E84-426E-40dd-AFC4-6F175D3DCCD1}">
              <a14:hiddenFill xmlns:a14="http://schemas.microsoft.com/office/drawing/2010/main">
                <a:solidFill>
                  <a:srgbClr val="000080"/>
                </a:solidFill>
              </a14:hiddenFill>
            </a:ext>
          </a:extLst>
        </p:spPr>
        <p:txBody>
          <a:bodyPr>
            <a:spAutoFit/>
          </a:bodyPr>
          <a:lstStyle/>
          <a:p>
            <a:pPr algn="ctr">
              <a:defRPr/>
            </a:pPr>
            <a:r>
              <a:rPr lang="es-ES" sz="1800" b="1">
                <a:latin typeface="Arial Rounded MT Bold" charset="0"/>
                <a:cs typeface="+mn-cs"/>
              </a:rPr>
              <a:t>Primero: Las cartas de Pablo</a:t>
            </a:r>
          </a:p>
        </p:txBody>
      </p:sp>
      <p:sp>
        <p:nvSpPr>
          <p:cNvPr id="254979" name="Rectangle 3"/>
          <p:cNvSpPr>
            <a:spLocks noChangeArrowheads="1"/>
          </p:cNvSpPr>
          <p:nvPr/>
        </p:nvSpPr>
        <p:spPr bwMode="auto">
          <a:xfrm>
            <a:off x="127000" y="9018588"/>
            <a:ext cx="1090613" cy="22542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lIns="90487" tIns="44450" rIns="90487" bIns="44450">
            <a:spAutoFit/>
          </a:bodyPr>
          <a:lstStyle/>
          <a:p>
            <a:pPr>
              <a:spcBef>
                <a:spcPct val="50000"/>
              </a:spcBef>
              <a:defRPr/>
            </a:pPr>
            <a:endParaRPr lang="es-ES" sz="900">
              <a:latin typeface="Helvetica" charset="0"/>
              <a:cs typeface="+mn-cs"/>
            </a:endParaRPr>
          </a:p>
        </p:txBody>
      </p:sp>
      <p:sp>
        <p:nvSpPr>
          <p:cNvPr id="254980" name="Line 4"/>
          <p:cNvSpPr>
            <a:spLocks noChangeShapeType="1"/>
          </p:cNvSpPr>
          <p:nvPr/>
        </p:nvSpPr>
        <p:spPr bwMode="auto">
          <a:xfrm>
            <a:off x="1022350" y="889000"/>
            <a:ext cx="4786313" cy="0"/>
          </a:xfrm>
          <a:prstGeom prst="line">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63DE8"/>
                </a:solidFill>
                <a:round/>
                <a:headEnd/>
                <a:tailEnd/>
              </a14:hiddenLine>
            </a:ext>
          </a:extLst>
        </p:spPr>
        <p:txBody>
          <a:bodyPr wrap="none" anchor="ctr"/>
          <a:lstStyle/>
          <a:p>
            <a:pPr>
              <a:defRPr/>
            </a:pPr>
            <a:endParaRPr lang="en-US">
              <a:cs typeface="+mn-cs"/>
            </a:endParaRPr>
          </a:p>
        </p:txBody>
      </p:sp>
      <p:sp>
        <p:nvSpPr>
          <p:cNvPr id="254981" name="Text Box 5"/>
          <p:cNvSpPr txBox="1">
            <a:spLocks noChangeArrowheads="1"/>
          </p:cNvSpPr>
          <p:nvPr/>
        </p:nvSpPr>
        <p:spPr bwMode="auto">
          <a:xfrm>
            <a:off x="7213600" y="66675"/>
            <a:ext cx="252413" cy="366713"/>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defRPr/>
            </a:pPr>
            <a:r>
              <a:rPr lang="es-ES" sz="1800">
                <a:latin typeface="Comic Sans MS" charset="0"/>
                <a:cs typeface="+mn-cs"/>
              </a:rPr>
              <a:t> </a:t>
            </a:r>
          </a:p>
        </p:txBody>
      </p:sp>
      <p:sp>
        <p:nvSpPr>
          <p:cNvPr id="254982" name="AutoShape 6"/>
          <p:cNvSpPr>
            <a:spLocks noChangeArrowheads="1"/>
          </p:cNvSpPr>
          <p:nvPr/>
        </p:nvSpPr>
        <p:spPr bwMode="auto">
          <a:xfrm>
            <a:off x="606425" y="2262188"/>
            <a:ext cx="793750" cy="1376362"/>
          </a:xfrm>
          <a:prstGeom prst="roundRect">
            <a:avLst>
              <a:gd name="adj" fmla="val 16667"/>
            </a:avLst>
          </a:prstGeom>
          <a:gradFill rotWithShape="0">
            <a:gsLst>
              <a:gs pos="0">
                <a:schemeClr val="folHlink"/>
              </a:gs>
              <a:gs pos="100000">
                <a:schemeClr val="folHlink">
                  <a:gamma/>
                  <a:tint val="85490"/>
                  <a:invGamma/>
                </a:schemeClr>
              </a:gs>
            </a:gsLst>
            <a:lin ang="5400000" scaled="1"/>
          </a:grad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s-ES" sz="1000" b="1">
              <a:solidFill>
                <a:schemeClr val="folHlink"/>
              </a:solidFill>
              <a:latin typeface="Wingdings 2" charset="0"/>
              <a:cs typeface="+mn-cs"/>
            </a:endParaRPr>
          </a:p>
        </p:txBody>
      </p:sp>
      <p:sp>
        <p:nvSpPr>
          <p:cNvPr id="254983" name="Text Box 7"/>
          <p:cNvSpPr txBox="1">
            <a:spLocks noChangeArrowheads="1"/>
          </p:cNvSpPr>
          <p:nvPr/>
        </p:nvSpPr>
        <p:spPr bwMode="auto">
          <a:xfrm>
            <a:off x="560388" y="2293938"/>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Romanos</a:t>
            </a:r>
          </a:p>
        </p:txBody>
      </p:sp>
      <p:sp>
        <p:nvSpPr>
          <p:cNvPr id="254984" name="Text Box 8"/>
          <p:cNvSpPr txBox="1">
            <a:spLocks noChangeArrowheads="1"/>
          </p:cNvSpPr>
          <p:nvPr/>
        </p:nvSpPr>
        <p:spPr bwMode="auto">
          <a:xfrm>
            <a:off x="431800" y="2786063"/>
            <a:ext cx="1054100" cy="625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Justificación por </a:t>
            </a:r>
          </a:p>
          <a:p>
            <a:pPr algn="ctr">
              <a:spcBef>
                <a:spcPct val="50000"/>
              </a:spcBef>
              <a:defRPr/>
            </a:pPr>
            <a:r>
              <a:rPr lang="es-ES" sz="1000" b="1">
                <a:latin typeface="Helvetica" charset="0"/>
                <a:cs typeface="+mn-cs"/>
              </a:rPr>
              <a:t>_________</a:t>
            </a:r>
          </a:p>
        </p:txBody>
      </p:sp>
      <p:sp>
        <p:nvSpPr>
          <p:cNvPr id="254985" name="Text Box 9"/>
          <p:cNvSpPr txBox="1">
            <a:spLocks noChangeArrowheads="1"/>
          </p:cNvSpPr>
          <p:nvPr/>
        </p:nvSpPr>
        <p:spPr bwMode="auto">
          <a:xfrm>
            <a:off x="490538" y="3660775"/>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u="sng">
                <a:latin typeface="Helvetica" charset="0"/>
                <a:cs typeface="+mn-cs"/>
              </a:rPr>
              <a:t></a:t>
            </a:r>
          </a:p>
        </p:txBody>
      </p:sp>
      <p:sp>
        <p:nvSpPr>
          <p:cNvPr id="254986" name="AutoShape 10" descr="75%"/>
          <p:cNvSpPr>
            <a:spLocks noChangeArrowheads="1"/>
          </p:cNvSpPr>
          <p:nvPr/>
        </p:nvSpPr>
        <p:spPr bwMode="auto">
          <a:xfrm>
            <a:off x="4249738" y="2252663"/>
            <a:ext cx="793750" cy="1376362"/>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4987" name="Text Box 11"/>
          <p:cNvSpPr txBox="1">
            <a:spLocks noChangeArrowheads="1"/>
          </p:cNvSpPr>
          <p:nvPr/>
        </p:nvSpPr>
        <p:spPr bwMode="auto">
          <a:xfrm>
            <a:off x="4178300" y="2301875"/>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Efesios</a:t>
            </a:r>
          </a:p>
        </p:txBody>
      </p:sp>
      <p:sp>
        <p:nvSpPr>
          <p:cNvPr id="254988" name="Text Box 12"/>
          <p:cNvSpPr txBox="1">
            <a:spLocks noChangeArrowheads="1"/>
          </p:cNvSpPr>
          <p:nvPr/>
        </p:nvSpPr>
        <p:spPr bwMode="auto">
          <a:xfrm>
            <a:off x="4173538" y="2773363"/>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 Posición y andar del creyente</a:t>
            </a:r>
          </a:p>
        </p:txBody>
      </p:sp>
      <p:sp>
        <p:nvSpPr>
          <p:cNvPr id="254989" name="Text Box 13"/>
          <p:cNvSpPr txBox="1">
            <a:spLocks noChangeArrowheads="1"/>
          </p:cNvSpPr>
          <p:nvPr/>
        </p:nvSpPr>
        <p:spPr bwMode="auto">
          <a:xfrm>
            <a:off x="4122738" y="3649663"/>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1:3</a:t>
            </a:r>
          </a:p>
        </p:txBody>
      </p:sp>
      <p:sp>
        <p:nvSpPr>
          <p:cNvPr id="254990" name="AutoShape 14" descr="75%"/>
          <p:cNvSpPr>
            <a:spLocks noChangeArrowheads="1"/>
          </p:cNvSpPr>
          <p:nvPr/>
        </p:nvSpPr>
        <p:spPr bwMode="auto">
          <a:xfrm>
            <a:off x="5167313" y="2243138"/>
            <a:ext cx="795337"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4991" name="Text Box 15"/>
          <p:cNvSpPr txBox="1">
            <a:spLocks noChangeArrowheads="1"/>
          </p:cNvSpPr>
          <p:nvPr/>
        </p:nvSpPr>
        <p:spPr bwMode="auto">
          <a:xfrm>
            <a:off x="5103813" y="2289175"/>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Filipenses</a:t>
            </a:r>
          </a:p>
        </p:txBody>
      </p:sp>
      <p:sp>
        <p:nvSpPr>
          <p:cNvPr id="254992" name="Text Box 16"/>
          <p:cNvSpPr txBox="1">
            <a:spLocks noChangeArrowheads="1"/>
          </p:cNvSpPr>
          <p:nvPr/>
        </p:nvSpPr>
        <p:spPr bwMode="auto">
          <a:xfrm>
            <a:off x="5110163" y="2770188"/>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Jesucristo nuestro gozo</a:t>
            </a:r>
          </a:p>
        </p:txBody>
      </p:sp>
      <p:sp>
        <p:nvSpPr>
          <p:cNvPr id="254993" name="Text Box 17"/>
          <p:cNvSpPr txBox="1">
            <a:spLocks noChangeArrowheads="1"/>
          </p:cNvSpPr>
          <p:nvPr/>
        </p:nvSpPr>
        <p:spPr bwMode="auto">
          <a:xfrm>
            <a:off x="5067300" y="3654425"/>
            <a:ext cx="1074738"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4:4</a:t>
            </a:r>
          </a:p>
        </p:txBody>
      </p:sp>
      <p:sp>
        <p:nvSpPr>
          <p:cNvPr id="254994" name="AutoShape 18" descr="75%"/>
          <p:cNvSpPr>
            <a:spLocks noChangeArrowheads="1"/>
          </p:cNvSpPr>
          <p:nvPr/>
        </p:nvSpPr>
        <p:spPr bwMode="auto">
          <a:xfrm>
            <a:off x="2432050" y="2243138"/>
            <a:ext cx="793750" cy="1376362"/>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4995" name="Text Box 19"/>
          <p:cNvSpPr txBox="1">
            <a:spLocks noChangeArrowheads="1"/>
          </p:cNvSpPr>
          <p:nvPr/>
        </p:nvSpPr>
        <p:spPr bwMode="auto">
          <a:xfrm>
            <a:off x="2357438" y="2316163"/>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2 COR</a:t>
            </a:r>
          </a:p>
        </p:txBody>
      </p:sp>
      <p:sp>
        <p:nvSpPr>
          <p:cNvPr id="254996" name="Text Box 20"/>
          <p:cNvSpPr txBox="1">
            <a:spLocks noChangeArrowheads="1"/>
          </p:cNvSpPr>
          <p:nvPr/>
        </p:nvSpPr>
        <p:spPr bwMode="auto">
          <a:xfrm>
            <a:off x="2362200" y="2744788"/>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Genuino apostolado de Pablo</a:t>
            </a:r>
          </a:p>
        </p:txBody>
      </p:sp>
      <p:sp>
        <p:nvSpPr>
          <p:cNvPr id="254997" name="Text Box 21"/>
          <p:cNvSpPr txBox="1">
            <a:spLocks noChangeArrowheads="1"/>
          </p:cNvSpPr>
          <p:nvPr/>
        </p:nvSpPr>
        <p:spPr bwMode="auto">
          <a:xfrm>
            <a:off x="2287588" y="3654425"/>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12:9</a:t>
            </a:r>
          </a:p>
        </p:txBody>
      </p:sp>
      <p:sp>
        <p:nvSpPr>
          <p:cNvPr id="254998" name="AutoShape 22"/>
          <p:cNvSpPr>
            <a:spLocks noChangeArrowheads="1"/>
          </p:cNvSpPr>
          <p:nvPr/>
        </p:nvSpPr>
        <p:spPr bwMode="auto">
          <a:xfrm>
            <a:off x="3341688" y="2239963"/>
            <a:ext cx="793750" cy="1392237"/>
          </a:xfrm>
          <a:prstGeom prst="roundRect">
            <a:avLst>
              <a:gd name="adj" fmla="val 16667"/>
            </a:avLst>
          </a:prstGeom>
          <a:gradFill rotWithShape="0">
            <a:gsLst>
              <a:gs pos="0">
                <a:schemeClr val="folHlink"/>
              </a:gs>
              <a:gs pos="100000">
                <a:schemeClr val="folHlink">
                  <a:gamma/>
                  <a:tint val="85490"/>
                  <a:invGamma/>
                </a:schemeClr>
              </a:gs>
            </a:gsLst>
            <a:lin ang="5400000" scaled="1"/>
          </a:grad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4999" name="Text Box 23"/>
          <p:cNvSpPr txBox="1">
            <a:spLocks noChangeArrowheads="1"/>
          </p:cNvSpPr>
          <p:nvPr/>
        </p:nvSpPr>
        <p:spPr bwMode="auto">
          <a:xfrm>
            <a:off x="3265488" y="2300288"/>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Gálatas</a:t>
            </a:r>
          </a:p>
        </p:txBody>
      </p:sp>
      <p:sp>
        <p:nvSpPr>
          <p:cNvPr id="255000" name="Text Box 24"/>
          <p:cNvSpPr txBox="1">
            <a:spLocks noChangeArrowheads="1"/>
          </p:cNvSpPr>
          <p:nvPr/>
        </p:nvSpPr>
        <p:spPr bwMode="auto">
          <a:xfrm>
            <a:off x="3286125" y="2774950"/>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El poder de la  _________</a:t>
            </a:r>
          </a:p>
        </p:txBody>
      </p:sp>
      <p:sp>
        <p:nvSpPr>
          <p:cNvPr id="255001" name="Text Box 25"/>
          <p:cNvSpPr txBox="1">
            <a:spLocks noChangeArrowheads="1"/>
          </p:cNvSpPr>
          <p:nvPr/>
        </p:nvSpPr>
        <p:spPr bwMode="auto">
          <a:xfrm>
            <a:off x="3222625" y="3648075"/>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u="sng">
                <a:latin typeface="Helvetica" charset="0"/>
                <a:cs typeface="+mn-cs"/>
              </a:rPr>
              <a:t>3:2</a:t>
            </a:r>
          </a:p>
        </p:txBody>
      </p:sp>
      <p:sp>
        <p:nvSpPr>
          <p:cNvPr id="255002" name="AutoShape 26" descr="75%"/>
          <p:cNvSpPr>
            <a:spLocks noChangeArrowheads="1"/>
          </p:cNvSpPr>
          <p:nvPr/>
        </p:nvSpPr>
        <p:spPr bwMode="auto">
          <a:xfrm>
            <a:off x="1511300" y="2247900"/>
            <a:ext cx="795338"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03" name="Text Box 27"/>
          <p:cNvSpPr txBox="1">
            <a:spLocks noChangeArrowheads="1"/>
          </p:cNvSpPr>
          <p:nvPr/>
        </p:nvSpPr>
        <p:spPr bwMode="auto">
          <a:xfrm>
            <a:off x="1435100" y="2300288"/>
            <a:ext cx="939800" cy="2444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1 COR</a:t>
            </a:r>
          </a:p>
        </p:txBody>
      </p:sp>
      <p:sp>
        <p:nvSpPr>
          <p:cNvPr id="255004" name="Text Box 28"/>
          <p:cNvSpPr txBox="1">
            <a:spLocks noChangeArrowheads="1"/>
          </p:cNvSpPr>
          <p:nvPr/>
        </p:nvSpPr>
        <p:spPr bwMode="auto">
          <a:xfrm>
            <a:off x="1441450" y="2767013"/>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Conducta cristiana en la iglesia</a:t>
            </a:r>
          </a:p>
        </p:txBody>
      </p:sp>
      <p:sp>
        <p:nvSpPr>
          <p:cNvPr id="255005" name="Text Box 29"/>
          <p:cNvSpPr txBox="1">
            <a:spLocks noChangeArrowheads="1"/>
          </p:cNvSpPr>
          <p:nvPr/>
        </p:nvSpPr>
        <p:spPr bwMode="auto">
          <a:xfrm>
            <a:off x="1374775" y="3670300"/>
            <a:ext cx="1074738"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1:2</a:t>
            </a:r>
          </a:p>
        </p:txBody>
      </p:sp>
      <p:sp>
        <p:nvSpPr>
          <p:cNvPr id="255006" name="AutoShape 30" descr="75%"/>
          <p:cNvSpPr>
            <a:spLocks noChangeArrowheads="1"/>
          </p:cNvSpPr>
          <p:nvPr/>
        </p:nvSpPr>
        <p:spPr bwMode="auto">
          <a:xfrm>
            <a:off x="6092825" y="2244725"/>
            <a:ext cx="793750"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07" name="Text Box 31"/>
          <p:cNvSpPr txBox="1">
            <a:spLocks noChangeArrowheads="1"/>
          </p:cNvSpPr>
          <p:nvPr/>
        </p:nvSpPr>
        <p:spPr bwMode="auto">
          <a:xfrm>
            <a:off x="6029325" y="2287588"/>
            <a:ext cx="939800" cy="228600"/>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900" b="1">
                <a:latin typeface="Helvetica" charset="0"/>
                <a:cs typeface="+mn-cs"/>
              </a:rPr>
              <a:t>Colosenses</a:t>
            </a:r>
          </a:p>
        </p:txBody>
      </p:sp>
      <p:sp>
        <p:nvSpPr>
          <p:cNvPr id="255008" name="Text Box 32"/>
          <p:cNvSpPr txBox="1">
            <a:spLocks noChangeArrowheads="1"/>
          </p:cNvSpPr>
          <p:nvPr/>
        </p:nvSpPr>
        <p:spPr bwMode="auto">
          <a:xfrm>
            <a:off x="6016625" y="2782888"/>
            <a:ext cx="1120775" cy="7778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JESUCRISTO: Totalmente suficiente</a:t>
            </a:r>
          </a:p>
          <a:p>
            <a:pPr algn="ctr">
              <a:spcBef>
                <a:spcPct val="50000"/>
              </a:spcBef>
              <a:defRPr/>
            </a:pPr>
            <a:endParaRPr lang="es-ES" sz="1000" b="1">
              <a:latin typeface="Helvetica" charset="0"/>
              <a:cs typeface="+mn-cs"/>
            </a:endParaRPr>
          </a:p>
        </p:txBody>
      </p:sp>
      <p:sp>
        <p:nvSpPr>
          <p:cNvPr id="255009" name="Text Box 33"/>
          <p:cNvSpPr txBox="1">
            <a:spLocks noChangeArrowheads="1"/>
          </p:cNvSpPr>
          <p:nvPr/>
        </p:nvSpPr>
        <p:spPr bwMode="auto">
          <a:xfrm>
            <a:off x="5961063" y="3652838"/>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2:10</a:t>
            </a:r>
          </a:p>
        </p:txBody>
      </p:sp>
      <p:sp>
        <p:nvSpPr>
          <p:cNvPr id="255010" name="AutoShape 34"/>
          <p:cNvSpPr>
            <a:spLocks noChangeArrowheads="1"/>
          </p:cNvSpPr>
          <p:nvPr/>
        </p:nvSpPr>
        <p:spPr bwMode="auto">
          <a:xfrm>
            <a:off x="608013" y="6323013"/>
            <a:ext cx="793750" cy="1390650"/>
          </a:xfrm>
          <a:prstGeom prst="roundRect">
            <a:avLst>
              <a:gd name="adj" fmla="val 16667"/>
            </a:avLst>
          </a:prstGeom>
          <a:gradFill rotWithShape="0">
            <a:gsLst>
              <a:gs pos="0">
                <a:schemeClr val="folHlink"/>
              </a:gs>
              <a:gs pos="100000">
                <a:schemeClr val="folHlink">
                  <a:gamma/>
                  <a:tint val="85490"/>
                  <a:invGamma/>
                </a:schemeClr>
              </a:gs>
            </a:gsLst>
            <a:lin ang="5400000" scaled="1"/>
          </a:grad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11" name="Text Box 35"/>
          <p:cNvSpPr txBox="1">
            <a:spLocks noChangeArrowheads="1"/>
          </p:cNvSpPr>
          <p:nvPr/>
        </p:nvSpPr>
        <p:spPr bwMode="auto">
          <a:xfrm>
            <a:off x="531813" y="6394450"/>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Santiago</a:t>
            </a:r>
          </a:p>
        </p:txBody>
      </p:sp>
      <p:sp>
        <p:nvSpPr>
          <p:cNvPr id="255012" name="Text Box 36"/>
          <p:cNvSpPr txBox="1">
            <a:spLocks noChangeArrowheads="1"/>
          </p:cNvSpPr>
          <p:nvPr/>
        </p:nvSpPr>
        <p:spPr bwMode="auto">
          <a:xfrm>
            <a:off x="536575" y="6816725"/>
            <a:ext cx="939800" cy="7016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La fe obrando en </a:t>
            </a:r>
            <a:r>
              <a:rPr lang="es-ES" sz="1000" b="1" u="sng">
                <a:solidFill>
                  <a:srgbClr val="E32434"/>
                </a:solidFill>
                <a:latin typeface="Helvetica" charset="0"/>
                <a:cs typeface="+mn-cs"/>
              </a:rPr>
              <a:t>la vida</a:t>
            </a:r>
            <a:r>
              <a:rPr lang="es-ES" sz="1000" b="1">
                <a:solidFill>
                  <a:srgbClr val="E32434"/>
                </a:solidFill>
                <a:latin typeface="Helvetica" charset="0"/>
                <a:cs typeface="+mn-cs"/>
              </a:rPr>
              <a:t> </a:t>
            </a:r>
            <a:r>
              <a:rPr lang="es-ES" sz="1000" b="1" u="sng">
                <a:solidFill>
                  <a:srgbClr val="E32434"/>
                </a:solidFill>
                <a:latin typeface="Helvetica" charset="0"/>
                <a:cs typeface="+mn-cs"/>
              </a:rPr>
              <a:t>cotidiana</a:t>
            </a:r>
            <a:endParaRPr lang="es-ES" sz="1000" b="1">
              <a:latin typeface="Helvetica" charset="0"/>
              <a:cs typeface="+mn-cs"/>
            </a:endParaRPr>
          </a:p>
        </p:txBody>
      </p:sp>
      <p:sp>
        <p:nvSpPr>
          <p:cNvPr id="255013" name="Text Box 37"/>
          <p:cNvSpPr txBox="1">
            <a:spLocks noChangeArrowheads="1"/>
          </p:cNvSpPr>
          <p:nvPr/>
        </p:nvSpPr>
        <p:spPr bwMode="auto">
          <a:xfrm>
            <a:off x="485775" y="7723188"/>
            <a:ext cx="1074738"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u="sng">
                <a:latin typeface="Helvetica" charset="0"/>
                <a:cs typeface="+mn-cs"/>
              </a:rPr>
              <a:t>2:26</a:t>
            </a:r>
          </a:p>
        </p:txBody>
      </p:sp>
      <p:sp>
        <p:nvSpPr>
          <p:cNvPr id="255014" name="AutoShape 38" descr="Wide downward diagonal"/>
          <p:cNvSpPr>
            <a:spLocks noChangeArrowheads="1"/>
          </p:cNvSpPr>
          <p:nvPr/>
        </p:nvSpPr>
        <p:spPr bwMode="auto">
          <a:xfrm>
            <a:off x="1516063" y="6334125"/>
            <a:ext cx="793750" cy="1374775"/>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15" name="Text Box 39"/>
          <p:cNvSpPr txBox="1">
            <a:spLocks noChangeArrowheads="1"/>
          </p:cNvSpPr>
          <p:nvPr/>
        </p:nvSpPr>
        <p:spPr bwMode="auto">
          <a:xfrm>
            <a:off x="1416050" y="6402388"/>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1 Pedro</a:t>
            </a:r>
          </a:p>
        </p:txBody>
      </p:sp>
      <p:sp>
        <p:nvSpPr>
          <p:cNvPr id="255016" name="Text Box 40"/>
          <p:cNvSpPr txBox="1">
            <a:spLocks noChangeArrowheads="1"/>
          </p:cNvSpPr>
          <p:nvPr/>
        </p:nvSpPr>
        <p:spPr bwMode="auto">
          <a:xfrm>
            <a:off x="1439863" y="6734175"/>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La vida y deberes cristianos</a:t>
            </a:r>
          </a:p>
        </p:txBody>
      </p:sp>
      <p:sp>
        <p:nvSpPr>
          <p:cNvPr id="255017" name="Text Box 41"/>
          <p:cNvSpPr txBox="1">
            <a:spLocks noChangeArrowheads="1"/>
          </p:cNvSpPr>
          <p:nvPr/>
        </p:nvSpPr>
        <p:spPr bwMode="auto">
          <a:xfrm>
            <a:off x="1412875" y="7721600"/>
            <a:ext cx="1074738"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2:7</a:t>
            </a:r>
          </a:p>
        </p:txBody>
      </p:sp>
      <p:sp>
        <p:nvSpPr>
          <p:cNvPr id="255018" name="AutoShape 42" descr="Wide downward diagonal"/>
          <p:cNvSpPr>
            <a:spLocks noChangeArrowheads="1"/>
          </p:cNvSpPr>
          <p:nvPr/>
        </p:nvSpPr>
        <p:spPr bwMode="auto">
          <a:xfrm>
            <a:off x="2433638" y="6327775"/>
            <a:ext cx="795337" cy="1392238"/>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19" name="Text Box 43"/>
          <p:cNvSpPr txBox="1">
            <a:spLocks noChangeArrowheads="1"/>
          </p:cNvSpPr>
          <p:nvPr/>
        </p:nvSpPr>
        <p:spPr bwMode="auto">
          <a:xfrm>
            <a:off x="2351088" y="6400800"/>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2 Pedro</a:t>
            </a:r>
          </a:p>
        </p:txBody>
      </p:sp>
      <p:sp>
        <p:nvSpPr>
          <p:cNvPr id="255020" name="Text Box 44"/>
          <p:cNvSpPr txBox="1">
            <a:spLocks noChangeArrowheads="1"/>
          </p:cNvSpPr>
          <p:nvPr/>
        </p:nvSpPr>
        <p:spPr bwMode="auto">
          <a:xfrm>
            <a:off x="2371725" y="6811963"/>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Falsos maestros en la iglesia</a:t>
            </a:r>
          </a:p>
        </p:txBody>
      </p:sp>
      <p:sp>
        <p:nvSpPr>
          <p:cNvPr id="255021" name="Text Box 45"/>
          <p:cNvSpPr txBox="1">
            <a:spLocks noChangeArrowheads="1"/>
          </p:cNvSpPr>
          <p:nvPr/>
        </p:nvSpPr>
        <p:spPr bwMode="auto">
          <a:xfrm>
            <a:off x="2328863" y="7726363"/>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2:1</a:t>
            </a:r>
          </a:p>
        </p:txBody>
      </p:sp>
      <p:sp>
        <p:nvSpPr>
          <p:cNvPr id="255022" name="AutoShape 46" descr="Wide downward diagonal"/>
          <p:cNvSpPr>
            <a:spLocks noChangeArrowheads="1"/>
          </p:cNvSpPr>
          <p:nvPr/>
        </p:nvSpPr>
        <p:spPr bwMode="auto">
          <a:xfrm>
            <a:off x="3341688" y="6326188"/>
            <a:ext cx="795337" cy="1392237"/>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23" name="Text Box 47"/>
          <p:cNvSpPr txBox="1">
            <a:spLocks noChangeArrowheads="1"/>
          </p:cNvSpPr>
          <p:nvPr/>
        </p:nvSpPr>
        <p:spPr bwMode="auto">
          <a:xfrm>
            <a:off x="3260725" y="6400800"/>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1 Juan</a:t>
            </a:r>
          </a:p>
        </p:txBody>
      </p:sp>
      <p:sp>
        <p:nvSpPr>
          <p:cNvPr id="255024" name="Text Box 48"/>
          <p:cNvSpPr txBox="1">
            <a:spLocks noChangeArrowheads="1"/>
          </p:cNvSpPr>
          <p:nvPr/>
        </p:nvSpPr>
        <p:spPr bwMode="auto">
          <a:xfrm>
            <a:off x="3262313" y="6738938"/>
            <a:ext cx="939800" cy="1006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La salvación asegurada; cuidado con los  falsos maestros</a:t>
            </a:r>
          </a:p>
        </p:txBody>
      </p:sp>
      <p:sp>
        <p:nvSpPr>
          <p:cNvPr id="255025" name="Text Box 49"/>
          <p:cNvSpPr txBox="1">
            <a:spLocks noChangeArrowheads="1"/>
          </p:cNvSpPr>
          <p:nvPr/>
        </p:nvSpPr>
        <p:spPr bwMode="auto">
          <a:xfrm>
            <a:off x="3248025" y="7721600"/>
            <a:ext cx="1074738"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5:13</a:t>
            </a:r>
          </a:p>
        </p:txBody>
      </p:sp>
      <p:sp>
        <p:nvSpPr>
          <p:cNvPr id="255026" name="AutoShape 50" descr="Wide downward diagonal"/>
          <p:cNvSpPr>
            <a:spLocks noChangeArrowheads="1"/>
          </p:cNvSpPr>
          <p:nvPr/>
        </p:nvSpPr>
        <p:spPr bwMode="auto">
          <a:xfrm>
            <a:off x="4251325" y="6326188"/>
            <a:ext cx="793750" cy="1392237"/>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27" name="Text Box 51"/>
          <p:cNvSpPr txBox="1">
            <a:spLocks noChangeArrowheads="1"/>
          </p:cNvSpPr>
          <p:nvPr/>
        </p:nvSpPr>
        <p:spPr bwMode="auto">
          <a:xfrm>
            <a:off x="4181475" y="6400800"/>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2 Juan</a:t>
            </a:r>
          </a:p>
        </p:txBody>
      </p:sp>
      <p:sp>
        <p:nvSpPr>
          <p:cNvPr id="255028" name="Text Box 52"/>
          <p:cNvSpPr txBox="1">
            <a:spLocks noChangeArrowheads="1"/>
          </p:cNvSpPr>
          <p:nvPr/>
        </p:nvSpPr>
        <p:spPr bwMode="auto">
          <a:xfrm>
            <a:off x="4179888" y="6738938"/>
            <a:ext cx="938212" cy="7016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Andar según lo ordenado por Cristo</a:t>
            </a:r>
          </a:p>
        </p:txBody>
      </p:sp>
      <p:sp>
        <p:nvSpPr>
          <p:cNvPr id="255029" name="Text Box 53"/>
          <p:cNvSpPr txBox="1">
            <a:spLocks noChangeArrowheads="1"/>
          </p:cNvSpPr>
          <p:nvPr/>
        </p:nvSpPr>
        <p:spPr bwMode="auto">
          <a:xfrm>
            <a:off x="4132263" y="7731125"/>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v. 3</a:t>
            </a:r>
          </a:p>
        </p:txBody>
      </p:sp>
      <p:sp>
        <p:nvSpPr>
          <p:cNvPr id="255030" name="AutoShape 54" descr="Wide downward diagonal"/>
          <p:cNvSpPr>
            <a:spLocks noChangeArrowheads="1"/>
          </p:cNvSpPr>
          <p:nvPr/>
        </p:nvSpPr>
        <p:spPr bwMode="auto">
          <a:xfrm>
            <a:off x="6094413" y="6316663"/>
            <a:ext cx="795337" cy="1392237"/>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31" name="Text Box 55"/>
          <p:cNvSpPr txBox="1">
            <a:spLocks noChangeArrowheads="1"/>
          </p:cNvSpPr>
          <p:nvPr/>
        </p:nvSpPr>
        <p:spPr bwMode="auto">
          <a:xfrm>
            <a:off x="5989638" y="6416675"/>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Judas</a:t>
            </a:r>
          </a:p>
        </p:txBody>
      </p:sp>
      <p:sp>
        <p:nvSpPr>
          <p:cNvPr id="255032" name="Text Box 56"/>
          <p:cNvSpPr txBox="1">
            <a:spLocks noChangeArrowheads="1"/>
          </p:cNvSpPr>
          <p:nvPr/>
        </p:nvSpPr>
        <p:spPr bwMode="auto">
          <a:xfrm>
            <a:off x="6027738" y="6827838"/>
            <a:ext cx="939800" cy="3968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Contender por la fe</a:t>
            </a:r>
          </a:p>
        </p:txBody>
      </p:sp>
      <p:sp>
        <p:nvSpPr>
          <p:cNvPr id="255033" name="Text Box 57"/>
          <p:cNvSpPr txBox="1">
            <a:spLocks noChangeArrowheads="1"/>
          </p:cNvSpPr>
          <p:nvPr/>
        </p:nvSpPr>
        <p:spPr bwMode="auto">
          <a:xfrm>
            <a:off x="5961063" y="7721600"/>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vv. 20-21</a:t>
            </a:r>
          </a:p>
        </p:txBody>
      </p:sp>
      <p:sp>
        <p:nvSpPr>
          <p:cNvPr id="255034" name="AutoShape 58" descr="Wide downward diagonal"/>
          <p:cNvSpPr>
            <a:spLocks noChangeArrowheads="1"/>
          </p:cNvSpPr>
          <p:nvPr/>
        </p:nvSpPr>
        <p:spPr bwMode="auto">
          <a:xfrm>
            <a:off x="5180013" y="6338888"/>
            <a:ext cx="793750" cy="1373187"/>
          </a:xfrm>
          <a:prstGeom prst="roundRect">
            <a:avLst>
              <a:gd name="adj" fmla="val 16667"/>
            </a:avLst>
          </a:prstGeom>
          <a:pattFill prst="wdDnDiag">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cs typeface="+mn-cs"/>
            </a:endParaRPr>
          </a:p>
        </p:txBody>
      </p:sp>
      <p:sp>
        <p:nvSpPr>
          <p:cNvPr id="255035" name="Text Box 59"/>
          <p:cNvSpPr txBox="1">
            <a:spLocks noChangeArrowheads="1"/>
          </p:cNvSpPr>
          <p:nvPr/>
        </p:nvSpPr>
        <p:spPr bwMode="auto">
          <a:xfrm>
            <a:off x="5103813" y="6419850"/>
            <a:ext cx="938212"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3 Juan</a:t>
            </a:r>
          </a:p>
        </p:txBody>
      </p:sp>
      <p:sp>
        <p:nvSpPr>
          <p:cNvPr id="255036" name="Text Box 60"/>
          <p:cNvSpPr txBox="1">
            <a:spLocks noChangeArrowheads="1"/>
          </p:cNvSpPr>
          <p:nvPr/>
        </p:nvSpPr>
        <p:spPr bwMode="auto">
          <a:xfrm>
            <a:off x="5113338" y="6905625"/>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Autoridad apostólica de Juan</a:t>
            </a:r>
          </a:p>
        </p:txBody>
      </p:sp>
      <p:sp>
        <p:nvSpPr>
          <p:cNvPr id="255037" name="Text Box 61"/>
          <p:cNvSpPr txBox="1">
            <a:spLocks noChangeArrowheads="1"/>
          </p:cNvSpPr>
          <p:nvPr/>
        </p:nvSpPr>
        <p:spPr bwMode="auto">
          <a:xfrm>
            <a:off x="5057775" y="7729538"/>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vv.4, 11</a:t>
            </a:r>
          </a:p>
        </p:txBody>
      </p:sp>
      <p:sp>
        <p:nvSpPr>
          <p:cNvPr id="255038" name="Text Box 62"/>
          <p:cNvSpPr txBox="1">
            <a:spLocks noChangeArrowheads="1"/>
          </p:cNvSpPr>
          <p:nvPr/>
        </p:nvSpPr>
        <p:spPr bwMode="auto">
          <a:xfrm>
            <a:off x="3832225" y="304800"/>
            <a:ext cx="1285875" cy="7016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endParaRPr lang="es-ES" sz="4000" b="1">
              <a:latin typeface="Wingdings 2" charset="0"/>
              <a:cs typeface="+mn-cs"/>
            </a:endParaRPr>
          </a:p>
        </p:txBody>
      </p:sp>
      <p:sp>
        <p:nvSpPr>
          <p:cNvPr id="255039" name="Text Box 63"/>
          <p:cNvSpPr txBox="1">
            <a:spLocks noChangeArrowheads="1"/>
          </p:cNvSpPr>
          <p:nvPr/>
        </p:nvSpPr>
        <p:spPr bwMode="auto">
          <a:xfrm>
            <a:off x="617538" y="8167688"/>
            <a:ext cx="6286500" cy="423862"/>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a:extLst>
            <a:ext uri="{909E8E84-426E-40dd-AFC4-6F175D3DCCD1}">
              <a14:hiddenFill xmlns:a14="http://schemas.microsoft.com/office/drawing/2010/main">
                <a:solidFill>
                  <a:srgbClr val="054C1F"/>
                </a:solidFill>
              </a14:hiddenFill>
            </a:ext>
          </a:extLst>
        </p:spPr>
        <p:txBody>
          <a:bodyPr>
            <a:spAutoFit/>
          </a:bodyPr>
          <a:lstStyle/>
          <a:p>
            <a:pPr algn="ctr">
              <a:defRPr/>
            </a:pPr>
            <a:r>
              <a:rPr lang="es-ES" sz="1800" b="1">
                <a:latin typeface="Arial Rounded MT Bold" charset="0"/>
                <a:cs typeface="+mn-cs"/>
              </a:rPr>
              <a:t>Segundo: Las cartas de “otros ”</a:t>
            </a:r>
          </a:p>
        </p:txBody>
      </p:sp>
      <p:sp>
        <p:nvSpPr>
          <p:cNvPr id="255040" name="AutoShape 64" descr="75%"/>
          <p:cNvSpPr>
            <a:spLocks noChangeArrowheads="1"/>
          </p:cNvSpPr>
          <p:nvPr/>
        </p:nvSpPr>
        <p:spPr bwMode="auto">
          <a:xfrm>
            <a:off x="608013" y="4333875"/>
            <a:ext cx="793750"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41" name="Text Box 65"/>
          <p:cNvSpPr txBox="1">
            <a:spLocks noChangeArrowheads="1"/>
          </p:cNvSpPr>
          <p:nvPr/>
        </p:nvSpPr>
        <p:spPr bwMode="auto">
          <a:xfrm>
            <a:off x="547688" y="4381500"/>
            <a:ext cx="938212"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1 Tes</a:t>
            </a:r>
          </a:p>
        </p:txBody>
      </p:sp>
      <p:sp>
        <p:nvSpPr>
          <p:cNvPr id="255042" name="Text Box 66"/>
          <p:cNvSpPr txBox="1">
            <a:spLocks noChangeArrowheads="1"/>
          </p:cNvSpPr>
          <p:nvPr/>
        </p:nvSpPr>
        <p:spPr bwMode="auto">
          <a:xfrm>
            <a:off x="534988" y="4765675"/>
            <a:ext cx="939800" cy="7778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Sucesos de los últimos días</a:t>
            </a:r>
          </a:p>
          <a:p>
            <a:pPr algn="ctr">
              <a:spcBef>
                <a:spcPct val="50000"/>
              </a:spcBef>
              <a:defRPr/>
            </a:pPr>
            <a:endParaRPr lang="es-ES" sz="1000" b="1">
              <a:latin typeface="Helvetica" charset="0"/>
              <a:cs typeface="+mn-cs"/>
            </a:endParaRPr>
          </a:p>
        </p:txBody>
      </p:sp>
      <p:sp>
        <p:nvSpPr>
          <p:cNvPr id="255043" name="Text Box 67"/>
          <p:cNvSpPr txBox="1">
            <a:spLocks noChangeArrowheads="1"/>
          </p:cNvSpPr>
          <p:nvPr/>
        </p:nvSpPr>
        <p:spPr bwMode="auto">
          <a:xfrm>
            <a:off x="474663" y="5732463"/>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0</a:t>
            </a:r>
          </a:p>
        </p:txBody>
      </p:sp>
      <p:sp>
        <p:nvSpPr>
          <p:cNvPr id="255044" name="AutoShape 68" descr="75%"/>
          <p:cNvSpPr>
            <a:spLocks noChangeArrowheads="1"/>
          </p:cNvSpPr>
          <p:nvPr/>
        </p:nvSpPr>
        <p:spPr bwMode="auto">
          <a:xfrm>
            <a:off x="1514475" y="4344988"/>
            <a:ext cx="793750" cy="1373187"/>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45" name="Text Box 69"/>
          <p:cNvSpPr txBox="1">
            <a:spLocks noChangeArrowheads="1"/>
          </p:cNvSpPr>
          <p:nvPr/>
        </p:nvSpPr>
        <p:spPr bwMode="auto">
          <a:xfrm>
            <a:off x="1441450" y="4389438"/>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2 Tes</a:t>
            </a:r>
          </a:p>
        </p:txBody>
      </p:sp>
      <p:sp>
        <p:nvSpPr>
          <p:cNvPr id="255046" name="Text Box 70"/>
          <p:cNvSpPr txBox="1">
            <a:spLocks noChangeArrowheads="1"/>
          </p:cNvSpPr>
          <p:nvPr/>
        </p:nvSpPr>
        <p:spPr bwMode="auto">
          <a:xfrm>
            <a:off x="1435100" y="4694238"/>
            <a:ext cx="938213"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El venidero día del Señor</a:t>
            </a:r>
          </a:p>
        </p:txBody>
      </p:sp>
      <p:sp>
        <p:nvSpPr>
          <p:cNvPr id="255047" name="Text Box 71"/>
          <p:cNvSpPr txBox="1">
            <a:spLocks noChangeArrowheads="1"/>
          </p:cNvSpPr>
          <p:nvPr/>
        </p:nvSpPr>
        <p:spPr bwMode="auto">
          <a:xfrm>
            <a:off x="1368425" y="5735638"/>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1:6</a:t>
            </a:r>
          </a:p>
        </p:txBody>
      </p:sp>
      <p:sp>
        <p:nvSpPr>
          <p:cNvPr id="255048" name="AutoShape 72" descr="75%"/>
          <p:cNvSpPr>
            <a:spLocks noChangeArrowheads="1"/>
          </p:cNvSpPr>
          <p:nvPr/>
        </p:nvSpPr>
        <p:spPr bwMode="auto">
          <a:xfrm>
            <a:off x="2433638" y="4321175"/>
            <a:ext cx="795337"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49" name="Text Box 73"/>
          <p:cNvSpPr txBox="1">
            <a:spLocks noChangeArrowheads="1"/>
          </p:cNvSpPr>
          <p:nvPr/>
        </p:nvSpPr>
        <p:spPr bwMode="auto">
          <a:xfrm>
            <a:off x="2360613" y="4787900"/>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Orden adecuado en la iglesia</a:t>
            </a:r>
          </a:p>
        </p:txBody>
      </p:sp>
      <p:sp>
        <p:nvSpPr>
          <p:cNvPr id="255050" name="Text Box 74"/>
          <p:cNvSpPr txBox="1">
            <a:spLocks noChangeArrowheads="1"/>
          </p:cNvSpPr>
          <p:nvPr/>
        </p:nvSpPr>
        <p:spPr bwMode="auto">
          <a:xfrm>
            <a:off x="2371725" y="4384675"/>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1 Timoteo</a:t>
            </a:r>
          </a:p>
        </p:txBody>
      </p:sp>
      <p:sp>
        <p:nvSpPr>
          <p:cNvPr id="255051" name="Text Box 75"/>
          <p:cNvSpPr txBox="1">
            <a:spLocks noChangeArrowheads="1"/>
          </p:cNvSpPr>
          <p:nvPr/>
        </p:nvSpPr>
        <p:spPr bwMode="auto">
          <a:xfrm>
            <a:off x="2309813" y="5734050"/>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2:8</a:t>
            </a:r>
          </a:p>
        </p:txBody>
      </p:sp>
      <p:sp>
        <p:nvSpPr>
          <p:cNvPr id="255052" name="AutoShape 76" descr="75%"/>
          <p:cNvSpPr>
            <a:spLocks noChangeArrowheads="1"/>
          </p:cNvSpPr>
          <p:nvPr/>
        </p:nvSpPr>
        <p:spPr bwMode="auto">
          <a:xfrm>
            <a:off x="3341688" y="4321175"/>
            <a:ext cx="793750" cy="1395413"/>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53" name="Text Box 77"/>
          <p:cNvSpPr txBox="1">
            <a:spLocks noChangeArrowheads="1"/>
          </p:cNvSpPr>
          <p:nvPr/>
        </p:nvSpPr>
        <p:spPr bwMode="auto">
          <a:xfrm>
            <a:off x="3246438" y="4389438"/>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2 Timoteo</a:t>
            </a:r>
          </a:p>
        </p:txBody>
      </p:sp>
      <p:sp>
        <p:nvSpPr>
          <p:cNvPr id="255054" name="Text Box 78"/>
          <p:cNvSpPr txBox="1">
            <a:spLocks noChangeArrowheads="1"/>
          </p:cNvSpPr>
          <p:nvPr/>
        </p:nvSpPr>
        <p:spPr bwMode="auto">
          <a:xfrm>
            <a:off x="3278188" y="4727575"/>
            <a:ext cx="938212" cy="7778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Cuidar el evangelio; predicar</a:t>
            </a:r>
          </a:p>
          <a:p>
            <a:pPr algn="ctr">
              <a:spcBef>
                <a:spcPct val="50000"/>
              </a:spcBef>
              <a:defRPr/>
            </a:pPr>
            <a:endParaRPr lang="es-ES" sz="1000" b="1">
              <a:latin typeface="Helvetica" charset="0"/>
              <a:cs typeface="+mn-cs"/>
            </a:endParaRPr>
          </a:p>
        </p:txBody>
      </p:sp>
      <p:sp>
        <p:nvSpPr>
          <p:cNvPr id="255055" name="Text Box 79"/>
          <p:cNvSpPr txBox="1">
            <a:spLocks noChangeArrowheads="1"/>
          </p:cNvSpPr>
          <p:nvPr/>
        </p:nvSpPr>
        <p:spPr bwMode="auto">
          <a:xfrm>
            <a:off x="3221038" y="5734050"/>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1:13</a:t>
            </a:r>
          </a:p>
        </p:txBody>
      </p:sp>
      <p:sp>
        <p:nvSpPr>
          <p:cNvPr id="255056" name="AutoShape 80"/>
          <p:cNvSpPr>
            <a:spLocks noChangeArrowheads="1"/>
          </p:cNvSpPr>
          <p:nvPr/>
        </p:nvSpPr>
        <p:spPr bwMode="auto">
          <a:xfrm>
            <a:off x="4248150" y="4313238"/>
            <a:ext cx="793750" cy="1392237"/>
          </a:xfrm>
          <a:prstGeom prst="roundRect">
            <a:avLst>
              <a:gd name="adj" fmla="val 16667"/>
            </a:avLst>
          </a:prstGeom>
          <a:gradFill rotWithShape="0">
            <a:gsLst>
              <a:gs pos="0">
                <a:schemeClr val="folHlink"/>
              </a:gs>
              <a:gs pos="100000">
                <a:schemeClr val="folHlink">
                  <a:gamma/>
                  <a:tint val="85490"/>
                  <a:invGamma/>
                </a:schemeClr>
              </a:gs>
            </a:gsLst>
            <a:lin ang="5400000" scaled="1"/>
          </a:grad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57" name="Text Box 81"/>
          <p:cNvSpPr txBox="1">
            <a:spLocks noChangeArrowheads="1"/>
          </p:cNvSpPr>
          <p:nvPr/>
        </p:nvSpPr>
        <p:spPr bwMode="auto">
          <a:xfrm>
            <a:off x="4164013" y="4354513"/>
            <a:ext cx="938212"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Tito</a:t>
            </a:r>
          </a:p>
        </p:txBody>
      </p:sp>
      <p:sp>
        <p:nvSpPr>
          <p:cNvPr id="255058" name="Text Box 82"/>
          <p:cNvSpPr txBox="1">
            <a:spLocks noChangeArrowheads="1"/>
          </p:cNvSpPr>
          <p:nvPr/>
        </p:nvSpPr>
        <p:spPr bwMode="auto">
          <a:xfrm>
            <a:off x="4186238" y="4822825"/>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Requisitos de los _________</a:t>
            </a:r>
          </a:p>
        </p:txBody>
      </p:sp>
      <p:sp>
        <p:nvSpPr>
          <p:cNvPr id="255059" name="Text Box 83"/>
          <p:cNvSpPr txBox="1">
            <a:spLocks noChangeArrowheads="1"/>
          </p:cNvSpPr>
          <p:nvPr/>
        </p:nvSpPr>
        <p:spPr bwMode="auto">
          <a:xfrm>
            <a:off x="4135438" y="5732463"/>
            <a:ext cx="1073150"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u="sng">
                <a:latin typeface="Helvetica" charset="0"/>
                <a:cs typeface="+mn-cs"/>
              </a:rPr>
              <a:t>2:1-2</a:t>
            </a:r>
          </a:p>
        </p:txBody>
      </p:sp>
      <p:sp>
        <p:nvSpPr>
          <p:cNvPr id="255060" name="AutoShape 84" descr="75%"/>
          <p:cNvSpPr>
            <a:spLocks noChangeArrowheads="1"/>
          </p:cNvSpPr>
          <p:nvPr/>
        </p:nvSpPr>
        <p:spPr bwMode="auto">
          <a:xfrm>
            <a:off x="5176838" y="4325938"/>
            <a:ext cx="793750" cy="1390650"/>
          </a:xfrm>
          <a:prstGeom prst="roundRect">
            <a:avLst>
              <a:gd name="adj" fmla="val 16667"/>
            </a:avLst>
          </a:prstGeom>
          <a:pattFill prst="pct75">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61" name="Text Box 85"/>
          <p:cNvSpPr txBox="1">
            <a:spLocks noChangeArrowheads="1"/>
          </p:cNvSpPr>
          <p:nvPr/>
        </p:nvSpPr>
        <p:spPr bwMode="auto">
          <a:xfrm>
            <a:off x="5110163" y="4371975"/>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Filemón</a:t>
            </a:r>
          </a:p>
        </p:txBody>
      </p:sp>
      <p:sp>
        <p:nvSpPr>
          <p:cNvPr id="255062" name="Text Box 86"/>
          <p:cNvSpPr txBox="1">
            <a:spLocks noChangeArrowheads="1"/>
          </p:cNvSpPr>
          <p:nvPr/>
        </p:nvSpPr>
        <p:spPr bwMode="auto">
          <a:xfrm>
            <a:off x="5111750" y="4664075"/>
            <a:ext cx="939800" cy="5492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Aceptar a otros en en Cristo</a:t>
            </a:r>
          </a:p>
        </p:txBody>
      </p:sp>
      <p:sp>
        <p:nvSpPr>
          <p:cNvPr id="255063" name="Text Box 87"/>
          <p:cNvSpPr txBox="1">
            <a:spLocks noChangeArrowheads="1"/>
          </p:cNvSpPr>
          <p:nvPr/>
        </p:nvSpPr>
        <p:spPr bwMode="auto">
          <a:xfrm>
            <a:off x="5056188" y="5732463"/>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a:latin typeface="Helvetica" charset="0"/>
                <a:cs typeface="+mn-cs"/>
              </a:rPr>
              <a:t>v.17</a:t>
            </a:r>
          </a:p>
        </p:txBody>
      </p:sp>
      <p:sp>
        <p:nvSpPr>
          <p:cNvPr id="255064" name="AutoShape 88"/>
          <p:cNvSpPr>
            <a:spLocks noChangeArrowheads="1"/>
          </p:cNvSpPr>
          <p:nvPr/>
        </p:nvSpPr>
        <p:spPr bwMode="auto">
          <a:xfrm>
            <a:off x="6164263" y="4322763"/>
            <a:ext cx="795337" cy="1390650"/>
          </a:xfrm>
          <a:prstGeom prst="roundRect">
            <a:avLst>
              <a:gd name="adj" fmla="val 16667"/>
            </a:avLst>
          </a:prstGeom>
          <a:gradFill rotWithShape="0">
            <a:gsLst>
              <a:gs pos="0">
                <a:schemeClr val="folHlink"/>
              </a:gs>
              <a:gs pos="100000">
                <a:schemeClr val="folHlink">
                  <a:gamma/>
                  <a:tint val="85490"/>
                  <a:invGamma/>
                </a:schemeClr>
              </a:gs>
            </a:gsLst>
            <a:lin ang="5400000" scaled="1"/>
          </a:grad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cs typeface="+mn-cs"/>
            </a:endParaRPr>
          </a:p>
        </p:txBody>
      </p:sp>
      <p:sp>
        <p:nvSpPr>
          <p:cNvPr id="255065" name="Text Box 89"/>
          <p:cNvSpPr txBox="1">
            <a:spLocks noChangeArrowheads="1"/>
          </p:cNvSpPr>
          <p:nvPr/>
        </p:nvSpPr>
        <p:spPr bwMode="auto">
          <a:xfrm>
            <a:off x="6088063" y="4373563"/>
            <a:ext cx="939800"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Hebreos</a:t>
            </a:r>
          </a:p>
        </p:txBody>
      </p:sp>
      <p:sp>
        <p:nvSpPr>
          <p:cNvPr id="255066" name="Text Box 90"/>
          <p:cNvSpPr txBox="1">
            <a:spLocks noChangeArrowheads="1"/>
          </p:cNvSpPr>
          <p:nvPr/>
        </p:nvSpPr>
        <p:spPr bwMode="auto">
          <a:xfrm>
            <a:off x="6100763" y="4806950"/>
            <a:ext cx="1120775" cy="24447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a:spAutoFit/>
          </a:bodyPr>
          <a:lstStyle/>
          <a:p>
            <a:pPr algn="ctr">
              <a:spcBef>
                <a:spcPct val="50000"/>
              </a:spcBef>
              <a:defRPr/>
            </a:pPr>
            <a:r>
              <a:rPr lang="es-ES" sz="1000" b="1">
                <a:latin typeface="Helvetica" charset="0"/>
                <a:cs typeface="+mn-cs"/>
              </a:rPr>
              <a:t>JESUCRISTO:</a:t>
            </a:r>
          </a:p>
        </p:txBody>
      </p:sp>
      <p:sp>
        <p:nvSpPr>
          <p:cNvPr id="255067" name="Text Box 91"/>
          <p:cNvSpPr txBox="1">
            <a:spLocks noChangeArrowheads="1"/>
          </p:cNvSpPr>
          <p:nvPr/>
        </p:nvSpPr>
        <p:spPr bwMode="auto">
          <a:xfrm>
            <a:off x="6046788" y="5740400"/>
            <a:ext cx="1074737" cy="336550"/>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es-ES" sz="1600" b="1" u="sng">
                <a:latin typeface="Helvetica" charset="0"/>
                <a:cs typeface="+mn-cs"/>
              </a:rPr>
              <a:t>1:4</a:t>
            </a:r>
          </a:p>
        </p:txBody>
      </p:sp>
      <p:sp>
        <p:nvSpPr>
          <p:cNvPr id="255068" name="Line 92"/>
          <p:cNvSpPr>
            <a:spLocks noChangeShapeType="1"/>
          </p:cNvSpPr>
          <p:nvPr/>
        </p:nvSpPr>
        <p:spPr bwMode="auto">
          <a:xfrm>
            <a:off x="420688" y="6096000"/>
            <a:ext cx="567531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5069" name="Line 93"/>
          <p:cNvSpPr>
            <a:spLocks noChangeShapeType="1"/>
          </p:cNvSpPr>
          <p:nvPr/>
        </p:nvSpPr>
        <p:spPr bwMode="auto">
          <a:xfrm>
            <a:off x="6026150" y="4056063"/>
            <a:ext cx="1069975"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5070" name="Line 94"/>
          <p:cNvSpPr>
            <a:spLocks noChangeShapeType="1"/>
          </p:cNvSpPr>
          <p:nvPr/>
        </p:nvSpPr>
        <p:spPr bwMode="auto">
          <a:xfrm>
            <a:off x="6061075" y="4048125"/>
            <a:ext cx="0" cy="20828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5071" name="Text Box 95"/>
          <p:cNvSpPr txBox="1">
            <a:spLocks noChangeArrowheads="1"/>
          </p:cNvSpPr>
          <p:nvPr/>
        </p:nvSpPr>
        <p:spPr bwMode="auto">
          <a:xfrm>
            <a:off x="222250" y="1052513"/>
            <a:ext cx="7124700" cy="519112"/>
          </a:xfrm>
          <a:prstGeom prst="rect">
            <a:avLst/>
          </a:prstGeom>
          <a:noFill/>
          <a:ln>
            <a:noFill/>
          </a:ln>
          <a:effectLst>
            <a:outerShdw blurRad="63500" dist="53882" dir="2700000"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s-ES" sz="2800" b="1" i="1">
                <a:latin typeface="Arial" charset="0"/>
                <a:cs typeface="+mn-cs"/>
              </a:rPr>
              <a:t>Temas fundamentales de “las epístolas”</a:t>
            </a:r>
            <a:r>
              <a:rPr lang="es-ES" sz="3200" b="1" i="1">
                <a:latin typeface="Arial" charset="0"/>
                <a:cs typeface="+mn-cs"/>
              </a:rPr>
              <a:t> </a:t>
            </a:r>
          </a:p>
        </p:txBody>
      </p:sp>
      <p:sp>
        <p:nvSpPr>
          <p:cNvPr id="255072" name="Text Box 96"/>
          <p:cNvSpPr txBox="1">
            <a:spLocks noChangeArrowheads="1"/>
          </p:cNvSpPr>
          <p:nvPr/>
        </p:nvSpPr>
        <p:spPr bwMode="auto">
          <a:xfrm>
            <a:off x="6594475" y="95250"/>
            <a:ext cx="690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26</a:t>
            </a:r>
          </a:p>
        </p:txBody>
      </p:sp>
      <p:sp>
        <p:nvSpPr>
          <p:cNvPr id="255073" name="Text Box 97"/>
          <p:cNvSpPr txBox="1">
            <a:spLocks noChangeArrowheads="1"/>
          </p:cNvSpPr>
          <p:nvPr/>
        </p:nvSpPr>
        <p:spPr bwMode="auto">
          <a:xfrm>
            <a:off x="457200" y="3041650"/>
            <a:ext cx="10096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baseline="-25000">
                <a:solidFill>
                  <a:srgbClr val="E32434"/>
                </a:solidFill>
                <a:latin typeface="Arial" charset="0"/>
                <a:cs typeface="+mn-cs"/>
              </a:rPr>
              <a:t>Fe</a:t>
            </a:r>
          </a:p>
        </p:txBody>
      </p:sp>
      <p:sp>
        <p:nvSpPr>
          <p:cNvPr id="255074" name="Text Box 98"/>
          <p:cNvSpPr txBox="1">
            <a:spLocks noChangeArrowheads="1"/>
          </p:cNvSpPr>
          <p:nvPr/>
        </p:nvSpPr>
        <p:spPr bwMode="auto">
          <a:xfrm>
            <a:off x="3228975" y="2982913"/>
            <a:ext cx="10096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baseline="-25000">
                <a:solidFill>
                  <a:srgbClr val="E32434"/>
                </a:solidFill>
                <a:latin typeface="Arial" charset="0"/>
                <a:cs typeface="+mn-cs"/>
              </a:rPr>
              <a:t>Gracia</a:t>
            </a:r>
          </a:p>
        </p:txBody>
      </p:sp>
      <p:sp>
        <p:nvSpPr>
          <p:cNvPr id="255075" name="Text Box 99"/>
          <p:cNvSpPr txBox="1">
            <a:spLocks noChangeArrowheads="1"/>
          </p:cNvSpPr>
          <p:nvPr/>
        </p:nvSpPr>
        <p:spPr bwMode="auto">
          <a:xfrm>
            <a:off x="4138613" y="5019675"/>
            <a:ext cx="10096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1" baseline="-25000">
                <a:solidFill>
                  <a:srgbClr val="E32434"/>
                </a:solidFill>
                <a:latin typeface="Arial" charset="0"/>
                <a:cs typeface="+mn-cs"/>
              </a:rPr>
              <a:t>Ancianos</a:t>
            </a:r>
          </a:p>
        </p:txBody>
      </p:sp>
      <p:sp>
        <p:nvSpPr>
          <p:cNvPr id="255076" name="Text Box 100"/>
          <p:cNvSpPr txBox="1">
            <a:spLocks noChangeArrowheads="1"/>
          </p:cNvSpPr>
          <p:nvPr/>
        </p:nvSpPr>
        <p:spPr bwMode="auto">
          <a:xfrm>
            <a:off x="6051550" y="5030788"/>
            <a:ext cx="10096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baseline="-25000">
                <a:solidFill>
                  <a:srgbClr val="E32434"/>
                </a:solidFill>
                <a:latin typeface="Arial" charset="0"/>
                <a:cs typeface="+mn-cs"/>
              </a:rPr>
              <a:t>Supremo</a:t>
            </a:r>
          </a:p>
        </p:txBody>
      </p:sp>
      <p:sp>
        <p:nvSpPr>
          <p:cNvPr id="255077" name="Text Box 101"/>
          <p:cNvSpPr txBox="1">
            <a:spLocks noChangeArrowheads="1"/>
          </p:cNvSpPr>
          <p:nvPr/>
        </p:nvSpPr>
        <p:spPr bwMode="auto">
          <a:xfrm>
            <a:off x="5834063" y="5221288"/>
            <a:ext cx="14271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400" b="1" baseline="-25000">
                <a:solidFill>
                  <a:srgbClr val="E32434"/>
                </a:solidFill>
                <a:latin typeface="Arial" charset="0"/>
                <a:cs typeface="+mn-cs"/>
              </a:rPr>
              <a:t>Suficiente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127000" y="9018588"/>
            <a:ext cx="1090613" cy="225425"/>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Lst>
        </p:spPr>
        <p:txBody>
          <a:bodyPr lIns="90487" tIns="44450" rIns="90487" bIns="44450">
            <a:spAutoFit/>
          </a:bodyPr>
          <a:lstStyle/>
          <a:p>
            <a:pPr>
              <a:spcBef>
                <a:spcPct val="50000"/>
              </a:spcBef>
              <a:defRPr/>
            </a:pPr>
            <a:endParaRPr lang="es-ES" sz="900">
              <a:latin typeface="Helvetica" charset="0"/>
              <a:cs typeface="+mn-cs"/>
            </a:endParaRPr>
          </a:p>
        </p:txBody>
      </p:sp>
      <p:sp>
        <p:nvSpPr>
          <p:cNvPr id="257027" name="Line 3"/>
          <p:cNvSpPr>
            <a:spLocks noChangeShapeType="1"/>
          </p:cNvSpPr>
          <p:nvPr/>
        </p:nvSpPr>
        <p:spPr bwMode="auto">
          <a:xfrm>
            <a:off x="2357438" y="647700"/>
            <a:ext cx="4786312" cy="0"/>
          </a:xfrm>
          <a:prstGeom prst="line">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38100">
                <a:solidFill>
                  <a:srgbClr val="063DE8"/>
                </a:solidFill>
                <a:round/>
                <a:headEnd/>
                <a:tailEnd/>
              </a14:hiddenLine>
            </a:ext>
          </a:extLst>
        </p:spPr>
        <p:txBody>
          <a:bodyPr wrap="none" anchor="ctr"/>
          <a:lstStyle/>
          <a:p>
            <a:pPr>
              <a:defRPr/>
            </a:pPr>
            <a:endParaRPr lang="en-US">
              <a:cs typeface="+mn-cs"/>
            </a:endParaRPr>
          </a:p>
        </p:txBody>
      </p:sp>
      <p:sp>
        <p:nvSpPr>
          <p:cNvPr id="257028" name="Text Box 4"/>
          <p:cNvSpPr txBox="1">
            <a:spLocks noChangeArrowheads="1"/>
          </p:cNvSpPr>
          <p:nvPr/>
        </p:nvSpPr>
        <p:spPr bwMode="auto">
          <a:xfrm>
            <a:off x="7213600" y="66675"/>
            <a:ext cx="252413" cy="366713"/>
          </a:xfrm>
          <a:prstGeom prst="rect">
            <a:avLst/>
          </a:prstGeom>
          <a:noFill/>
          <a:ln>
            <a:noFill/>
          </a:ln>
          <a:effectLst>
            <a:outerShdw blurRad="63500" dist="29783" dir="1514402"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defRPr/>
            </a:pPr>
            <a:r>
              <a:rPr lang="es-ES" sz="1800">
                <a:latin typeface="Comic Sans MS" charset="0"/>
                <a:cs typeface="+mn-cs"/>
              </a:rPr>
              <a:t> </a:t>
            </a:r>
          </a:p>
        </p:txBody>
      </p:sp>
      <p:sp>
        <p:nvSpPr>
          <p:cNvPr id="257029" name="Text Box 5"/>
          <p:cNvSpPr txBox="1">
            <a:spLocks noChangeArrowheads="1"/>
          </p:cNvSpPr>
          <p:nvPr/>
        </p:nvSpPr>
        <p:spPr bwMode="auto">
          <a:xfrm>
            <a:off x="3832225" y="304800"/>
            <a:ext cx="1285875" cy="701675"/>
          </a:xfrm>
          <a:prstGeom prst="rect">
            <a:avLst/>
          </a:prstGeom>
          <a:noFill/>
          <a:ln>
            <a:noFill/>
          </a:ln>
          <a:effectLst>
            <a:outerShdw blurRad="63500" dist="38099"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defRPr/>
            </a:pPr>
            <a:endParaRPr lang="es-ES" sz="4000" b="1">
              <a:latin typeface="Wingdings 2" charset="0"/>
              <a:cs typeface="+mn-cs"/>
            </a:endParaRPr>
          </a:p>
        </p:txBody>
      </p:sp>
      <p:sp>
        <p:nvSpPr>
          <p:cNvPr id="257030" name="Text Box 6"/>
          <p:cNvSpPr txBox="1">
            <a:spLocks noChangeArrowheads="1"/>
          </p:cNvSpPr>
          <p:nvPr/>
        </p:nvSpPr>
        <p:spPr bwMode="auto">
          <a:xfrm>
            <a:off x="2157413" y="731838"/>
            <a:ext cx="5386387" cy="366712"/>
          </a:xfrm>
          <a:prstGeom prst="rect">
            <a:avLst/>
          </a:prstGeom>
          <a:noFill/>
          <a:ln>
            <a:noFill/>
          </a:ln>
          <a:effectLst>
            <a:outerShdw blurRad="63500" dist="53882" dir="2700000"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s-ES" sz="1800" b="1" i="1">
                <a:latin typeface="Comic Sans MS" charset="0"/>
                <a:cs typeface="+mn-cs"/>
              </a:rPr>
              <a:t>Algunos temas principales de “las epístolas” </a:t>
            </a:r>
          </a:p>
        </p:txBody>
      </p:sp>
      <p:sp>
        <p:nvSpPr>
          <p:cNvPr id="257031" name="Text Box 7"/>
          <p:cNvSpPr txBox="1">
            <a:spLocks noChangeArrowheads="1"/>
          </p:cNvSpPr>
          <p:nvPr/>
        </p:nvSpPr>
        <p:spPr bwMode="auto">
          <a:xfrm>
            <a:off x="6542088" y="95250"/>
            <a:ext cx="690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26a</a:t>
            </a:r>
          </a:p>
        </p:txBody>
      </p:sp>
      <p:sp>
        <p:nvSpPr>
          <p:cNvPr id="257032" name="Text Box 8"/>
          <p:cNvSpPr txBox="1">
            <a:spLocks noChangeArrowheads="1"/>
          </p:cNvSpPr>
          <p:nvPr/>
        </p:nvSpPr>
        <p:spPr bwMode="auto">
          <a:xfrm>
            <a:off x="339725" y="4443413"/>
            <a:ext cx="3198813"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EFESIOS 1:3</a:t>
            </a:r>
            <a:endParaRPr lang="es-ES" sz="900">
              <a:latin typeface="Arial Rounded MT Bold" charset="0"/>
              <a:cs typeface="+mn-cs"/>
            </a:endParaRPr>
          </a:p>
          <a:p>
            <a:pPr>
              <a:defRPr/>
            </a:pPr>
            <a:r>
              <a:rPr lang="es-ES" sz="900">
                <a:latin typeface="Arial Rounded MT Bold" charset="0"/>
                <a:cs typeface="+mn-cs"/>
              </a:rPr>
              <a:t>Alabado sea Dios, Padre de nuestro Señor Jesucristo, que nos ha bendecido en las regiones celestiales con toda bendición espiritual en Cristo. (NVI)</a:t>
            </a:r>
          </a:p>
        </p:txBody>
      </p:sp>
      <p:sp>
        <p:nvSpPr>
          <p:cNvPr id="257033" name="Text Box 9"/>
          <p:cNvSpPr txBox="1">
            <a:spLocks noChangeArrowheads="1"/>
          </p:cNvSpPr>
          <p:nvPr/>
        </p:nvSpPr>
        <p:spPr bwMode="auto">
          <a:xfrm>
            <a:off x="339725" y="3778250"/>
            <a:ext cx="3144838"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GÁLATAS 3:2</a:t>
            </a:r>
            <a:r>
              <a:rPr lang="es-ES" sz="900">
                <a:latin typeface="Arial Rounded MT Bold" charset="0"/>
                <a:cs typeface="+mn-cs"/>
              </a:rPr>
              <a:t>                                                                         Sólo quiero que me respondan a esto: ¿Recibieron el Espíritu por las obras que demanda la ley, o por la fe con que aceptaron el mensaje? (NVI)</a:t>
            </a:r>
          </a:p>
        </p:txBody>
      </p:sp>
      <p:sp>
        <p:nvSpPr>
          <p:cNvPr id="257034" name="Text Box 10"/>
          <p:cNvSpPr txBox="1">
            <a:spLocks noChangeArrowheads="1"/>
          </p:cNvSpPr>
          <p:nvPr/>
        </p:nvSpPr>
        <p:spPr bwMode="auto">
          <a:xfrm>
            <a:off x="344488" y="2963863"/>
            <a:ext cx="3268662" cy="911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2  CORINTIOS12:9</a:t>
            </a:r>
            <a:endParaRPr lang="es-ES" sz="900">
              <a:latin typeface="Arial Rounded MT Bold" charset="0"/>
              <a:cs typeface="+mn-cs"/>
            </a:endParaRPr>
          </a:p>
          <a:p>
            <a:pPr>
              <a:defRPr/>
            </a:pPr>
            <a:r>
              <a:rPr lang="es-ES" sz="900">
                <a:latin typeface="Arial Rounded MT Bold" charset="0"/>
                <a:cs typeface="+mn-cs"/>
              </a:rPr>
              <a:t>…pero él me dijo: «Te basta con mi gracia, pues mi poder se perfecciona en la debilidad.» Por lo tanto, gustosamente haré más bien alarde de mis debilidades, para que permanezca sobre mí el poder de Cristo. . (NVI)</a:t>
            </a:r>
          </a:p>
        </p:txBody>
      </p:sp>
      <p:sp>
        <p:nvSpPr>
          <p:cNvPr id="257035" name="Text Box 11"/>
          <p:cNvSpPr txBox="1">
            <a:spLocks noChangeArrowheads="1"/>
          </p:cNvSpPr>
          <p:nvPr/>
        </p:nvSpPr>
        <p:spPr bwMode="auto">
          <a:xfrm>
            <a:off x="339725" y="5111750"/>
            <a:ext cx="3125788" cy="3651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FILIPENSES 4:4</a:t>
            </a:r>
            <a:endParaRPr lang="es-ES" sz="900">
              <a:latin typeface="Arial Rounded MT Bold" charset="0"/>
              <a:cs typeface="+mn-cs"/>
            </a:endParaRPr>
          </a:p>
          <a:p>
            <a:pPr>
              <a:defRPr/>
            </a:pPr>
            <a:r>
              <a:rPr lang="es-ES" sz="900">
                <a:latin typeface="Arial Rounded MT Bold" charset="0"/>
                <a:cs typeface="+mn-cs"/>
              </a:rPr>
              <a:t>Alégrense siempre en el Señor. Insisto: ¡Alégrense!</a:t>
            </a:r>
          </a:p>
        </p:txBody>
      </p:sp>
      <p:sp>
        <p:nvSpPr>
          <p:cNvPr id="257036" name="Text Box 12"/>
          <p:cNvSpPr txBox="1">
            <a:spLocks noChangeArrowheads="1"/>
          </p:cNvSpPr>
          <p:nvPr/>
        </p:nvSpPr>
        <p:spPr bwMode="auto">
          <a:xfrm>
            <a:off x="339725" y="5487988"/>
            <a:ext cx="3287713" cy="5016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COLOSENSES 2:10</a:t>
            </a:r>
            <a:endParaRPr lang="es-ES" sz="900">
              <a:latin typeface="Arial Rounded MT Bold" charset="0"/>
              <a:cs typeface="+mn-cs"/>
            </a:endParaRPr>
          </a:p>
          <a:p>
            <a:pPr>
              <a:defRPr/>
            </a:pPr>
            <a:r>
              <a:rPr lang="es-ES" sz="900">
                <a:latin typeface="Arial Rounded MT Bold" charset="0"/>
                <a:cs typeface="+mn-cs"/>
              </a:rPr>
              <a:t>…y en él, que es la cabeza de todo poder y autoridad, ustedes han recibido esa plenitud. (NVI)</a:t>
            </a:r>
          </a:p>
        </p:txBody>
      </p:sp>
      <p:sp>
        <p:nvSpPr>
          <p:cNvPr id="257037" name="Text Box 13"/>
          <p:cNvSpPr txBox="1">
            <a:spLocks noChangeArrowheads="1"/>
          </p:cNvSpPr>
          <p:nvPr/>
        </p:nvSpPr>
        <p:spPr bwMode="auto">
          <a:xfrm>
            <a:off x="325438" y="2051050"/>
            <a:ext cx="3168650" cy="91122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1 CORINTIOS 1:2</a:t>
            </a:r>
          </a:p>
          <a:p>
            <a:pPr>
              <a:defRPr/>
            </a:pPr>
            <a:r>
              <a:rPr lang="es-ES" sz="900">
                <a:latin typeface="Arial Rounded MT Bold" charset="0"/>
                <a:cs typeface="+mn-cs"/>
              </a:rPr>
              <a:t>…a la iglesia de Dios que está en Corinto, a los que han sido *santificados en Cristo Jesús y llamados a ser su santo pueblo, junto con todos los que en todas partes invocan el nombre de nuestro Señor Jesucristo, Señor de ellos y de nosotros: (NVI)</a:t>
            </a:r>
          </a:p>
        </p:txBody>
      </p:sp>
      <p:sp>
        <p:nvSpPr>
          <p:cNvPr id="257038" name="Text Box 14"/>
          <p:cNvSpPr txBox="1">
            <a:spLocks noChangeArrowheads="1"/>
          </p:cNvSpPr>
          <p:nvPr/>
        </p:nvSpPr>
        <p:spPr bwMode="auto">
          <a:xfrm>
            <a:off x="339725" y="1439863"/>
            <a:ext cx="3233738"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ROMANOS 1:17</a:t>
            </a:r>
          </a:p>
          <a:p>
            <a:pPr>
              <a:defRPr/>
            </a:pPr>
            <a:r>
              <a:rPr lang="es-ES" sz="900">
                <a:latin typeface="Arial Rounded MT Bold" charset="0"/>
                <a:cs typeface="+mn-cs"/>
              </a:rPr>
              <a:t>De hecho, en el evangelio se revela la justicia que proviene de Dios, la cual es por fe de principio a fin, tal como está escrito: «El justo vivirá por la fe». (NVI)</a:t>
            </a:r>
          </a:p>
        </p:txBody>
      </p:sp>
      <p:sp>
        <p:nvSpPr>
          <p:cNvPr id="257039" name="Text Box 15"/>
          <p:cNvSpPr txBox="1">
            <a:spLocks noChangeArrowheads="1"/>
          </p:cNvSpPr>
          <p:nvPr/>
        </p:nvSpPr>
        <p:spPr bwMode="auto">
          <a:xfrm>
            <a:off x="3986213" y="1989138"/>
            <a:ext cx="3351212"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Filemón 17-18</a:t>
            </a:r>
          </a:p>
          <a:p>
            <a:pPr>
              <a:defRPr/>
            </a:pPr>
            <a:r>
              <a:rPr lang="es-ES" sz="900">
                <a:latin typeface="Arial Rounded MT Bold" charset="0"/>
                <a:cs typeface="+mn-cs"/>
              </a:rPr>
              <a:t>De modo que, si me tienes por compañero, recíbelo como a mí mismo. Si te ha perjudicado o te debe algo, cárgalo a mi cuenta. (NVI) </a:t>
            </a:r>
          </a:p>
        </p:txBody>
      </p:sp>
      <p:sp>
        <p:nvSpPr>
          <p:cNvPr id="257040" name="Text Box 16"/>
          <p:cNvSpPr txBox="1">
            <a:spLocks noChangeArrowheads="1"/>
          </p:cNvSpPr>
          <p:nvPr/>
        </p:nvSpPr>
        <p:spPr bwMode="auto">
          <a:xfrm>
            <a:off x="312738" y="7508875"/>
            <a:ext cx="2925762" cy="638175"/>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1 Timoteo 2:8</a:t>
            </a:r>
          </a:p>
          <a:p>
            <a:pPr>
              <a:defRPr/>
            </a:pPr>
            <a:r>
              <a:rPr lang="es-ES" sz="900">
                <a:latin typeface="Arial Rounded MT Bold" charset="0"/>
                <a:cs typeface="+mn-cs"/>
              </a:rPr>
              <a:t>Quiero, pues, que en todas partes los hombres levanten las manos al cielo con pureza de corazón, sin enojos ni contiendas. (NVI)</a:t>
            </a:r>
          </a:p>
        </p:txBody>
      </p:sp>
      <p:sp>
        <p:nvSpPr>
          <p:cNvPr id="257041" name="Text Box 17"/>
          <p:cNvSpPr txBox="1">
            <a:spLocks noChangeArrowheads="1"/>
          </p:cNvSpPr>
          <p:nvPr/>
        </p:nvSpPr>
        <p:spPr bwMode="auto">
          <a:xfrm>
            <a:off x="339725" y="6445250"/>
            <a:ext cx="3281363" cy="10477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2 Tesalonicenses 1:6 -7</a:t>
            </a:r>
            <a:r>
              <a:rPr lang="es-ES" sz="900">
                <a:latin typeface="Arial Rounded MT Bold" charset="0"/>
                <a:cs typeface="+mn-cs"/>
              </a:rPr>
              <a:t>                             </a:t>
            </a:r>
          </a:p>
          <a:p>
            <a:pPr>
              <a:defRPr/>
            </a:pPr>
            <a:r>
              <a:rPr lang="es-ES" sz="900">
                <a:latin typeface="Arial Rounded MT Bold" charset="0"/>
                <a:cs typeface="+mn-cs"/>
              </a:rPr>
              <a:t>Dios, que es justo, pagará con sufrimiento a quienes los hacen sufrir a ustedes. Y a ustedes que sufren, les dará descanso, lo mismo que a nosotros. Esto sucederá cuando el Señor Jesús se manifieste desde el cielo entre llamas de fuego, con sus poderosos ángeles. (NVI)</a:t>
            </a:r>
          </a:p>
        </p:txBody>
      </p:sp>
      <p:sp>
        <p:nvSpPr>
          <p:cNvPr id="257042" name="Text Box 18"/>
          <p:cNvSpPr txBox="1">
            <a:spLocks noChangeArrowheads="1"/>
          </p:cNvSpPr>
          <p:nvPr/>
        </p:nvSpPr>
        <p:spPr bwMode="auto">
          <a:xfrm>
            <a:off x="319088" y="6011863"/>
            <a:ext cx="3001962" cy="5016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1 Tesalonicenses 1:10</a:t>
            </a:r>
            <a:r>
              <a:rPr lang="es-ES" sz="900">
                <a:latin typeface="Arial Rounded MT Bold" charset="0"/>
                <a:cs typeface="+mn-cs"/>
              </a:rPr>
              <a:t>                              </a:t>
            </a:r>
          </a:p>
          <a:p>
            <a:pPr>
              <a:defRPr/>
            </a:pPr>
            <a:r>
              <a:rPr lang="es-ES" sz="900">
                <a:latin typeface="Arial Rounded MT Bold" charset="0"/>
                <a:cs typeface="+mn-cs"/>
              </a:rPr>
              <a:t>…y esperar del cielo a Jesús, su Hijo a quien *resucitó, que nos libra del castigo venidero. (NVI)</a:t>
            </a:r>
          </a:p>
        </p:txBody>
      </p:sp>
      <p:sp>
        <p:nvSpPr>
          <p:cNvPr id="257043" name="Text Box 19"/>
          <p:cNvSpPr txBox="1">
            <a:spLocks noChangeArrowheads="1"/>
          </p:cNvSpPr>
          <p:nvPr/>
        </p:nvSpPr>
        <p:spPr bwMode="auto">
          <a:xfrm>
            <a:off x="3986213" y="1241425"/>
            <a:ext cx="3298825" cy="77470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Tito 2:1-2</a:t>
            </a:r>
          </a:p>
          <a:p>
            <a:pPr>
              <a:defRPr/>
            </a:pPr>
            <a:r>
              <a:rPr lang="es-ES" sz="900">
                <a:latin typeface="Arial Rounded MT Bold" charset="0"/>
                <a:cs typeface="+mn-cs"/>
              </a:rPr>
              <a:t>Tú, en cambio, predica lo que va de acuerdo con la sana doctrina. A los ancianos, enséñales que sean moderados, respetables, sensatos, e íntegros en la fe, en el amor y en la constancia.  (NVI) </a:t>
            </a:r>
          </a:p>
        </p:txBody>
      </p:sp>
      <p:sp>
        <p:nvSpPr>
          <p:cNvPr id="257044" name="Text Box 20"/>
          <p:cNvSpPr txBox="1">
            <a:spLocks noChangeArrowheads="1"/>
          </p:cNvSpPr>
          <p:nvPr/>
        </p:nvSpPr>
        <p:spPr bwMode="auto">
          <a:xfrm>
            <a:off x="325438" y="8094663"/>
            <a:ext cx="3194050" cy="50165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lvl1pPr>
              <a:tabLst>
                <a:tab pos="57150" algn="l"/>
              </a:tabLst>
              <a:defRPr sz="2400">
                <a:solidFill>
                  <a:schemeClr val="tx1"/>
                </a:solidFill>
                <a:latin typeface="Times" charset="0"/>
                <a:ea typeface="ＭＳ Ｐゴシック" charset="0"/>
              </a:defRPr>
            </a:lvl1pPr>
            <a:lvl2pPr>
              <a:tabLst>
                <a:tab pos="57150" algn="l"/>
              </a:tabLst>
              <a:defRPr sz="2400">
                <a:solidFill>
                  <a:schemeClr val="tx1"/>
                </a:solidFill>
                <a:latin typeface="Times" charset="0"/>
                <a:ea typeface="ＭＳ Ｐゴシック" charset="0"/>
              </a:defRPr>
            </a:lvl2pPr>
            <a:lvl3pPr>
              <a:tabLst>
                <a:tab pos="57150" algn="l"/>
              </a:tabLst>
              <a:defRPr sz="2400">
                <a:solidFill>
                  <a:schemeClr val="tx1"/>
                </a:solidFill>
                <a:latin typeface="Times" charset="0"/>
                <a:ea typeface="ＭＳ Ｐゴシック" charset="0"/>
              </a:defRPr>
            </a:lvl3pPr>
            <a:lvl4pPr>
              <a:tabLst>
                <a:tab pos="57150" algn="l"/>
              </a:tabLst>
              <a:defRPr sz="2400">
                <a:solidFill>
                  <a:schemeClr val="tx1"/>
                </a:solidFill>
                <a:latin typeface="Times" charset="0"/>
                <a:ea typeface="ＭＳ Ｐゴシック" charset="0"/>
              </a:defRPr>
            </a:lvl4pPr>
            <a:lvl5pPr>
              <a:tabLst>
                <a:tab pos="5715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5715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5715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5715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57150" algn="l"/>
              </a:tabLst>
              <a:defRPr sz="2400">
                <a:solidFill>
                  <a:schemeClr val="tx1"/>
                </a:solidFill>
                <a:latin typeface="Times" charset="0"/>
                <a:ea typeface="ＭＳ Ｐゴシック" charset="0"/>
              </a:defRPr>
            </a:lvl9pPr>
          </a:lstStyle>
          <a:p>
            <a:pPr>
              <a:defRPr/>
            </a:pPr>
            <a:r>
              <a:rPr lang="es-ES" sz="900" b="1" smtClean="0">
                <a:latin typeface="Arial Rounded MT Bold" charset="0"/>
                <a:cs typeface="+mn-cs"/>
              </a:rPr>
              <a:t>2 Timoteo 1:13</a:t>
            </a:r>
          </a:p>
          <a:p>
            <a:pPr>
              <a:defRPr/>
            </a:pPr>
            <a:r>
              <a:rPr lang="es-ES" sz="900" smtClean="0">
                <a:latin typeface="Arial Rounded MT Bold" charset="0"/>
                <a:cs typeface="+mn-cs"/>
              </a:rPr>
              <a:t>Con fe y amor en Cristo Jesús, sigue el ejemplo de la sana doctrina que de mí aprendiste. (NVI)</a:t>
            </a:r>
          </a:p>
        </p:txBody>
      </p:sp>
      <p:sp>
        <p:nvSpPr>
          <p:cNvPr id="257045" name="Text Box 21"/>
          <p:cNvSpPr txBox="1">
            <a:spLocks noChangeArrowheads="1"/>
          </p:cNvSpPr>
          <p:nvPr/>
        </p:nvSpPr>
        <p:spPr bwMode="auto">
          <a:xfrm>
            <a:off x="3997325" y="7700963"/>
            <a:ext cx="2976563" cy="1047750"/>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Judas: vs. 20-21</a:t>
            </a:r>
          </a:p>
          <a:p>
            <a:pPr>
              <a:defRPr/>
            </a:pPr>
            <a:r>
              <a:rPr lang="es-ES" sz="900">
                <a:latin typeface="Arial Rounded MT Bold" charset="0"/>
                <a:cs typeface="+mn-cs"/>
              </a:rPr>
              <a:t>Ustedes, en cambio, queridos hermanos, manténganse en el amor de Dios, edificándose sobre la base de su santísima fe y orando en el Espíritu Santo, mientras esperan que nuestro Señor Jesucristo, en su misericordia, les conceda vida eterna.. (NVI)</a:t>
            </a:r>
          </a:p>
        </p:txBody>
      </p:sp>
      <p:sp>
        <p:nvSpPr>
          <p:cNvPr id="257046" name="Text Box 22"/>
          <p:cNvSpPr txBox="1">
            <a:spLocks noChangeArrowheads="1"/>
          </p:cNvSpPr>
          <p:nvPr/>
        </p:nvSpPr>
        <p:spPr bwMode="auto">
          <a:xfrm>
            <a:off x="3992563" y="6837363"/>
            <a:ext cx="3309937" cy="774700"/>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3 Juan vs 4; 11</a:t>
            </a:r>
          </a:p>
          <a:p>
            <a:pPr>
              <a:defRPr/>
            </a:pPr>
            <a:r>
              <a:rPr lang="es-ES" sz="900">
                <a:latin typeface="Arial Rounded MT Bold" charset="0"/>
                <a:cs typeface="+mn-cs"/>
              </a:rPr>
              <a:t>I Nada me produce más alegría que oír que mis hijos practican …Querido hermano, no imites lo malo sino lo bueno. El que hace lo bueno es de Dios; el que hace lo malo no ha visto a Dios. (NVI)</a:t>
            </a:r>
          </a:p>
        </p:txBody>
      </p:sp>
      <p:sp>
        <p:nvSpPr>
          <p:cNvPr id="257047" name="Text Box 23"/>
          <p:cNvSpPr txBox="1">
            <a:spLocks noChangeArrowheads="1"/>
          </p:cNvSpPr>
          <p:nvPr/>
        </p:nvSpPr>
        <p:spPr bwMode="auto">
          <a:xfrm>
            <a:off x="4013200" y="6176963"/>
            <a:ext cx="3262313"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2 Juan 1:3</a:t>
            </a:r>
            <a:r>
              <a:rPr lang="es-ES" sz="900">
                <a:latin typeface="Arial Rounded MT Bold" charset="0"/>
                <a:cs typeface="+mn-cs"/>
              </a:rPr>
              <a:t> </a:t>
            </a:r>
          </a:p>
          <a:p>
            <a:pPr>
              <a:defRPr/>
            </a:pPr>
            <a:r>
              <a:rPr lang="es-ES" sz="900">
                <a:latin typeface="Arial Rounded MT Bold" charset="0"/>
                <a:cs typeface="+mn-cs"/>
              </a:rPr>
              <a:t>La gracia, la misericordia y la paz de Dios el Padre y de *Jesucristo, el Hijo del Padre, estarán con nosotros en verdad y en amor. (NVI)</a:t>
            </a:r>
          </a:p>
        </p:txBody>
      </p:sp>
      <p:sp>
        <p:nvSpPr>
          <p:cNvPr id="257048" name="Text Box 24"/>
          <p:cNvSpPr txBox="1">
            <a:spLocks noChangeArrowheads="1"/>
          </p:cNvSpPr>
          <p:nvPr/>
        </p:nvSpPr>
        <p:spPr bwMode="auto">
          <a:xfrm>
            <a:off x="4019550" y="5568950"/>
            <a:ext cx="3255963"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1 Juan 5:13</a:t>
            </a:r>
            <a:r>
              <a:rPr lang="es-ES" sz="900">
                <a:latin typeface="Arial Rounded MT Bold" charset="0"/>
                <a:cs typeface="+mn-cs"/>
              </a:rPr>
              <a:t> </a:t>
            </a:r>
          </a:p>
          <a:p>
            <a:pPr>
              <a:defRPr/>
            </a:pPr>
            <a:r>
              <a:rPr lang="es-ES" sz="900">
                <a:latin typeface="Arial Rounded MT Bold" charset="0"/>
                <a:cs typeface="+mn-cs"/>
              </a:rPr>
              <a:t>Les escribo estas cosas a ustedes que creen en el nombre del Hijo de Dios, para que sepan que tienen vida eterna. (NVI)</a:t>
            </a:r>
          </a:p>
        </p:txBody>
      </p:sp>
      <p:sp>
        <p:nvSpPr>
          <p:cNvPr id="257049" name="Text Box 25"/>
          <p:cNvSpPr txBox="1">
            <a:spLocks noChangeArrowheads="1"/>
          </p:cNvSpPr>
          <p:nvPr/>
        </p:nvSpPr>
        <p:spPr bwMode="auto">
          <a:xfrm>
            <a:off x="4003675" y="4603750"/>
            <a:ext cx="3141663" cy="91122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2 Pedro 2:1</a:t>
            </a:r>
            <a:r>
              <a:rPr lang="es-ES" sz="900">
                <a:latin typeface="Arial Rounded MT Bold" charset="0"/>
                <a:cs typeface="+mn-cs"/>
              </a:rPr>
              <a:t>    </a:t>
            </a:r>
          </a:p>
          <a:p>
            <a:pPr>
              <a:defRPr/>
            </a:pPr>
            <a:r>
              <a:rPr lang="es-ES" sz="900">
                <a:latin typeface="Arial Rounded MT Bold" charset="0"/>
                <a:cs typeface="+mn-cs"/>
              </a:rPr>
              <a:t>En el pueblo judío hubo falsos profetas, y también entre ustedes habrá falsos maestros que encubiertamente introducirán herejías destructivas, al extremo de negar al mismo Señor que los rescató. Esto les traerá una pronta destrucción. (NVI)</a:t>
            </a:r>
          </a:p>
        </p:txBody>
      </p:sp>
      <p:sp>
        <p:nvSpPr>
          <p:cNvPr id="257050" name="Text Box 26"/>
          <p:cNvSpPr txBox="1">
            <a:spLocks noChangeArrowheads="1"/>
          </p:cNvSpPr>
          <p:nvPr/>
        </p:nvSpPr>
        <p:spPr bwMode="auto">
          <a:xfrm>
            <a:off x="4002088" y="3979863"/>
            <a:ext cx="3319462"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1 Pedro 2:7</a:t>
            </a:r>
          </a:p>
          <a:p>
            <a:pPr>
              <a:defRPr/>
            </a:pPr>
            <a:r>
              <a:rPr lang="es-ES" sz="900">
                <a:latin typeface="Arial Rounded MT Bold" charset="0"/>
                <a:cs typeface="+mn-cs"/>
              </a:rPr>
              <a:t>Para ustedes los creyentes, esta piedra es preciosa; pero para los incrédulos,  «la piedra que desecharon los constructores ha llegado a ser la piedra angular» (NVI)</a:t>
            </a:r>
          </a:p>
        </p:txBody>
      </p:sp>
      <p:sp>
        <p:nvSpPr>
          <p:cNvPr id="257051" name="Text Box 27"/>
          <p:cNvSpPr txBox="1">
            <a:spLocks noChangeArrowheads="1"/>
          </p:cNvSpPr>
          <p:nvPr/>
        </p:nvSpPr>
        <p:spPr bwMode="auto">
          <a:xfrm>
            <a:off x="3997325" y="3451225"/>
            <a:ext cx="3270250" cy="501650"/>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Santiago 2:26</a:t>
            </a:r>
            <a:r>
              <a:rPr lang="es-ES" sz="900">
                <a:latin typeface="Arial Rounded MT Bold" charset="0"/>
                <a:cs typeface="+mn-cs"/>
              </a:rPr>
              <a:t>                         </a:t>
            </a:r>
          </a:p>
          <a:p>
            <a:pPr>
              <a:defRPr/>
            </a:pPr>
            <a:r>
              <a:rPr lang="es-ES" sz="900">
                <a:latin typeface="Arial Rounded MT Bold" charset="0"/>
                <a:cs typeface="+mn-cs"/>
              </a:rPr>
              <a:t> Pues como el cuerpo sin el espíritu está muerto, así también la fe sin obras está muerta. (NVI)</a:t>
            </a:r>
          </a:p>
        </p:txBody>
      </p:sp>
      <p:sp>
        <p:nvSpPr>
          <p:cNvPr id="257052" name="Text Box 28"/>
          <p:cNvSpPr txBox="1">
            <a:spLocks noChangeArrowheads="1"/>
          </p:cNvSpPr>
          <p:nvPr/>
        </p:nvSpPr>
        <p:spPr bwMode="auto">
          <a:xfrm>
            <a:off x="3986213" y="2922588"/>
            <a:ext cx="3079750" cy="638175"/>
          </a:xfrm>
          <a:prstGeom prst="rect">
            <a:avLst/>
          </a:prstGeom>
          <a:noFill/>
          <a:ln>
            <a:noFill/>
          </a:ln>
          <a:effectLst/>
          <a:extLst>
            <a:ext uri="{909E8E84-426E-40dd-AFC4-6F175D3DCCD1}">
              <a14:hiddenFill xmlns:a14="http://schemas.microsoft.com/office/drawing/2010/main">
                <a:solidFill>
                  <a:srgbClr val="054C1F"/>
                </a:solidFill>
              </a14:hiddenFill>
            </a:ext>
            <a:ext uri="{91240B29-F687-4f45-9708-019B960494DF}">
              <a14:hiddenLine xmlns:a14="http://schemas.microsoft.com/office/drawing/2010/main" w="57150">
                <a:solidFill>
                  <a:schemeClr val="hlink"/>
                </a:solidFill>
                <a:miter lim="800000"/>
                <a:headEnd/>
                <a:tailEnd/>
              </a14:hiddenLine>
            </a:ext>
            <a:ext uri="{AF507438-7753-43e0-B8FC-AC1667EBCBE1}">
              <a14:hiddenEffects xmlns:a14="http://schemas.microsoft.com/office/drawing/2010/main">
                <a:effectLst>
                  <a:outerShdw blurRad="63500" dist="99190" dir="3011666" algn="ctr" rotWithShape="0">
                    <a:schemeClr val="tx1">
                      <a:alpha val="74998"/>
                    </a:schemeClr>
                  </a:outerShdw>
                </a:effectLst>
              </a14:hiddenEffects>
            </a:ext>
          </a:extLst>
        </p:spPr>
        <p:txBody>
          <a:bodyPr>
            <a:spAutoFit/>
          </a:bodyPr>
          <a:lstStyle/>
          <a:p>
            <a:pPr>
              <a:defRPr/>
            </a:pPr>
            <a:r>
              <a:rPr lang="es-ES" sz="900" b="1">
                <a:latin typeface="Arial Rounded MT Bold" charset="0"/>
                <a:cs typeface="+mn-cs"/>
              </a:rPr>
              <a:t>Hebreos 1:4</a:t>
            </a:r>
            <a:r>
              <a:rPr lang="es-ES" sz="900">
                <a:latin typeface="Arial Rounded MT Bold" charset="0"/>
                <a:cs typeface="+mn-cs"/>
              </a:rPr>
              <a:t>  </a:t>
            </a:r>
          </a:p>
          <a:p>
            <a:pPr>
              <a:defRPr/>
            </a:pPr>
            <a:r>
              <a:rPr lang="es-ES" sz="900">
                <a:latin typeface="Arial Rounded MT Bold" charset="0"/>
                <a:cs typeface="+mn-cs"/>
              </a:rPr>
              <a:t>Así llegó a ser superior a los ángeles en la misma medida en que el nombre que ha heredado supera en excelencia al de ellos. (NVI)</a:t>
            </a:r>
          </a:p>
        </p:txBody>
      </p:sp>
      <p:sp>
        <p:nvSpPr>
          <p:cNvPr id="257053" name="Text Box 29"/>
          <p:cNvSpPr txBox="1">
            <a:spLocks noChangeArrowheads="1"/>
          </p:cNvSpPr>
          <p:nvPr/>
        </p:nvSpPr>
        <p:spPr bwMode="auto">
          <a:xfrm>
            <a:off x="322263" y="1177925"/>
            <a:ext cx="1841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ES" sz="1200" baseline="-25000">
              <a:latin typeface="Comic Sans MS" charset="0"/>
              <a:cs typeface="+mn-cs"/>
            </a:endParaRPr>
          </a:p>
        </p:txBody>
      </p:sp>
      <p:sp>
        <p:nvSpPr>
          <p:cNvPr id="257054" name="Text Box 30"/>
          <p:cNvSpPr txBox="1">
            <a:spLocks noChangeArrowheads="1"/>
          </p:cNvSpPr>
          <p:nvPr/>
        </p:nvSpPr>
        <p:spPr bwMode="auto">
          <a:xfrm>
            <a:off x="615950" y="1106488"/>
            <a:ext cx="287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600" b="1" i="1">
                <a:latin typeface="Arial" charset="0"/>
                <a:cs typeface="+mn-cs"/>
              </a:rPr>
              <a:t>De las cartas de Pablo</a:t>
            </a:r>
          </a:p>
        </p:txBody>
      </p:sp>
      <p:sp>
        <p:nvSpPr>
          <p:cNvPr id="257055" name="Text Box 31"/>
          <p:cNvSpPr txBox="1">
            <a:spLocks noChangeArrowheads="1"/>
          </p:cNvSpPr>
          <p:nvPr/>
        </p:nvSpPr>
        <p:spPr bwMode="auto">
          <a:xfrm>
            <a:off x="4208463" y="2652713"/>
            <a:ext cx="26527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600" b="1" i="1">
                <a:latin typeface="Arial" charset="0"/>
                <a:cs typeface="+mn-cs"/>
              </a:rPr>
              <a:t>De las cartas de “otros”</a:t>
            </a:r>
          </a:p>
        </p:txBody>
      </p:sp>
      <p:sp>
        <p:nvSpPr>
          <p:cNvPr id="257056" name="Text Box 32"/>
          <p:cNvSpPr txBox="1">
            <a:spLocks noChangeArrowheads="1"/>
          </p:cNvSpPr>
          <p:nvPr/>
        </p:nvSpPr>
        <p:spPr bwMode="auto">
          <a:xfrm>
            <a:off x="0" y="0"/>
            <a:ext cx="2486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1600">
                <a:cs typeface="+mn-cs"/>
              </a:rPr>
              <a:t>La Biblia…Básicamente</a:t>
            </a:r>
            <a:endParaRPr lang="es-ES">
              <a:cs typeface="+mn-cs"/>
            </a:endParaRPr>
          </a:p>
        </p:txBody>
      </p:sp>
      <p:sp>
        <p:nvSpPr>
          <p:cNvPr id="257057" name="Text Box 33"/>
          <p:cNvSpPr txBox="1">
            <a:spLocks noChangeArrowheads="1"/>
          </p:cNvSpPr>
          <p:nvPr/>
        </p:nvSpPr>
        <p:spPr bwMode="auto">
          <a:xfrm>
            <a:off x="3116263" y="0"/>
            <a:ext cx="38020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1200">
                <a:cs typeface="+mn-cs"/>
              </a:rPr>
              <a:t>Ayuda para el estudio en seminarios número 26a</a:t>
            </a:r>
            <a:endParaRPr lang="es-E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6446838" y="87313"/>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a:latin typeface="Comic Sans MS" charset="0"/>
                <a:cs typeface="+mn-cs"/>
              </a:rPr>
              <a:t>27</a:t>
            </a:r>
          </a:p>
        </p:txBody>
      </p:sp>
      <p:sp>
        <p:nvSpPr>
          <p:cNvPr id="259075" name="Line 3"/>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59076" name="Rectangle 4"/>
          <p:cNvSpPr>
            <a:spLocks noChangeArrowheads="1"/>
          </p:cNvSpPr>
          <p:nvPr/>
        </p:nvSpPr>
        <p:spPr bwMode="auto">
          <a:xfrm>
            <a:off x="1539875" y="823913"/>
            <a:ext cx="4905375" cy="454025"/>
          </a:xfrm>
          <a:prstGeom prst="rect">
            <a:avLst/>
          </a:prstGeom>
          <a:noFill/>
          <a:ln>
            <a:noFill/>
          </a:ln>
          <a:effectLst>
            <a:outerShdw blurRad="63500" dist="53882" dir="2700000" algn="ctr" rotWithShape="0">
              <a:srgbClr val="CCCCCC">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defRPr/>
            </a:pPr>
            <a:r>
              <a:rPr lang="es-ES" sz="2400" b="1" i="1">
                <a:latin typeface="Comic Sans MS" charset="0"/>
                <a:cs typeface="+mn-cs"/>
              </a:rPr>
              <a:t>Del apóstol Juan:</a:t>
            </a:r>
          </a:p>
        </p:txBody>
      </p:sp>
      <p:sp>
        <p:nvSpPr>
          <p:cNvPr id="259077" name="Rectangle 5"/>
          <p:cNvSpPr>
            <a:spLocks noChangeArrowheads="1"/>
          </p:cNvSpPr>
          <p:nvPr/>
        </p:nvSpPr>
        <p:spPr bwMode="auto">
          <a:xfrm>
            <a:off x="985838" y="2216150"/>
            <a:ext cx="2897187" cy="2400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lnSpc>
                <a:spcPct val="120000"/>
              </a:lnSpc>
              <a:defRPr/>
            </a:pPr>
            <a:r>
              <a:rPr lang="es-ES" sz="1800" b="1">
                <a:latin typeface="Skia" charset="0"/>
                <a:cs typeface="+mn-cs"/>
              </a:rPr>
              <a:t>Las cartas</a:t>
            </a:r>
          </a:p>
          <a:p>
            <a:pPr algn="ctr">
              <a:lnSpc>
                <a:spcPct val="120000"/>
              </a:lnSpc>
              <a:defRPr/>
            </a:pPr>
            <a:r>
              <a:rPr lang="es-ES" sz="1800" b="1">
                <a:latin typeface="Skia" charset="0"/>
                <a:cs typeface="+mn-cs"/>
              </a:rPr>
              <a:t>Los sellos</a:t>
            </a:r>
          </a:p>
          <a:p>
            <a:pPr algn="ctr">
              <a:lnSpc>
                <a:spcPct val="120000"/>
              </a:lnSpc>
              <a:defRPr/>
            </a:pPr>
            <a:r>
              <a:rPr lang="es-ES" sz="1800" b="1">
                <a:latin typeface="Skia" charset="0"/>
                <a:cs typeface="+mn-cs"/>
              </a:rPr>
              <a:t>Las trompetas</a:t>
            </a:r>
          </a:p>
          <a:p>
            <a:pPr algn="ctr">
              <a:lnSpc>
                <a:spcPct val="120000"/>
              </a:lnSpc>
              <a:defRPr/>
            </a:pPr>
            <a:r>
              <a:rPr lang="es-ES" sz="1800" b="1">
                <a:latin typeface="Skia" charset="0"/>
                <a:cs typeface="+mn-cs"/>
              </a:rPr>
              <a:t>Las copas</a:t>
            </a:r>
          </a:p>
          <a:p>
            <a:pPr algn="ctr">
              <a:lnSpc>
                <a:spcPct val="120000"/>
              </a:lnSpc>
              <a:defRPr/>
            </a:pPr>
            <a:r>
              <a:rPr lang="es-ES" sz="1800" b="1">
                <a:latin typeface="Skia" charset="0"/>
                <a:cs typeface="+mn-cs"/>
              </a:rPr>
              <a:t>La iglesia apóstata</a:t>
            </a:r>
          </a:p>
          <a:p>
            <a:pPr algn="ctr">
              <a:lnSpc>
                <a:spcPct val="120000"/>
              </a:lnSpc>
              <a:defRPr/>
            </a:pPr>
            <a:r>
              <a:rPr lang="es-ES" sz="1800" b="1">
                <a:latin typeface="Skia" charset="0"/>
                <a:cs typeface="+mn-cs"/>
              </a:rPr>
              <a:t>El regreso de Cristo</a:t>
            </a:r>
          </a:p>
          <a:p>
            <a:pPr algn="ctr">
              <a:lnSpc>
                <a:spcPct val="120000"/>
              </a:lnSpc>
              <a:defRPr/>
            </a:pPr>
            <a:endParaRPr lang="es-ES" sz="1800" b="1">
              <a:latin typeface="Skia" charset="0"/>
              <a:cs typeface="+mn-cs"/>
            </a:endParaRPr>
          </a:p>
        </p:txBody>
      </p:sp>
      <p:sp>
        <p:nvSpPr>
          <p:cNvPr id="259078" name="Text Box 6"/>
          <p:cNvSpPr txBox="1">
            <a:spLocks noChangeArrowheads="1"/>
          </p:cNvSpPr>
          <p:nvPr/>
        </p:nvSpPr>
        <p:spPr bwMode="auto">
          <a:xfrm>
            <a:off x="915988" y="1630363"/>
            <a:ext cx="57737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4400" b="1" i="1">
                <a:latin typeface="Helvetica" charset="0"/>
                <a:cs typeface="+mn-cs"/>
              </a:rPr>
              <a:t>El Apocalipsis</a:t>
            </a:r>
          </a:p>
        </p:txBody>
      </p:sp>
      <p:sp>
        <p:nvSpPr>
          <p:cNvPr id="259079" name="Rectangle 7"/>
          <p:cNvSpPr>
            <a:spLocks noChangeArrowheads="1"/>
          </p:cNvSpPr>
          <p:nvPr/>
        </p:nvSpPr>
        <p:spPr bwMode="auto">
          <a:xfrm>
            <a:off x="1181100"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59080" name="AutoShape 8"/>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81" name="Text Box 9"/>
          <p:cNvSpPr txBox="1">
            <a:spLocks noChangeArrowheads="1"/>
          </p:cNvSpPr>
          <p:nvPr/>
        </p:nvSpPr>
        <p:spPr bwMode="auto">
          <a:xfrm>
            <a:off x="3911600" y="2833688"/>
            <a:ext cx="312896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u="sng" baseline="-25000">
                <a:solidFill>
                  <a:srgbClr val="E32434"/>
                </a:solidFill>
                <a:latin typeface="Helvetica" charset="0"/>
                <a:cs typeface="+mn-cs"/>
              </a:rPr>
              <a:t>Cena de las bodas</a:t>
            </a:r>
            <a:r>
              <a:rPr lang="es-ES" sz="2400" b="1" baseline="-25000">
                <a:latin typeface="Helvetica" charset="0"/>
                <a:cs typeface="+mn-cs"/>
              </a:rPr>
              <a:t> del cordero                                     Ap 19:1-10</a:t>
            </a:r>
          </a:p>
        </p:txBody>
      </p:sp>
      <p:grpSp>
        <p:nvGrpSpPr>
          <p:cNvPr id="39945" name="Group 10"/>
          <p:cNvGrpSpPr>
            <a:grpSpLocks/>
          </p:cNvGrpSpPr>
          <p:nvPr/>
        </p:nvGrpSpPr>
        <p:grpSpPr bwMode="auto">
          <a:xfrm>
            <a:off x="735013" y="4527550"/>
            <a:ext cx="3367087" cy="2593975"/>
            <a:chOff x="355" y="2337"/>
            <a:chExt cx="2121" cy="1634"/>
          </a:xfrm>
        </p:grpSpPr>
        <p:sp>
          <p:nvSpPr>
            <p:cNvPr id="259083" name="AutoShape 11"/>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84" name="Text Box 12"/>
            <p:cNvSpPr txBox="1">
              <a:spLocks noChangeArrowheads="1"/>
            </p:cNvSpPr>
            <p:nvPr/>
          </p:nvSpPr>
          <p:spPr bwMode="auto">
            <a:xfrm>
              <a:off x="476" y="2402"/>
              <a:ext cx="1874" cy="1353"/>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4000" b="1" baseline="-25000" dirty="0">
                  <a:latin typeface="Helvetica" charset="0"/>
                  <a:cs typeface="+mn-cs"/>
                </a:rPr>
                <a:t>Cinco puntos clave en el Apocalipsis: Capítulos</a:t>
              </a:r>
              <a:br>
                <a:rPr lang="es-ES" sz="4000" b="1" baseline="-25000" dirty="0">
                  <a:latin typeface="Helvetica" charset="0"/>
                  <a:cs typeface="+mn-cs"/>
                </a:rPr>
              </a:br>
              <a:r>
                <a:rPr lang="es-ES" sz="4000" b="1" baseline="-25000" dirty="0">
                  <a:latin typeface="Helvetica" charset="0"/>
                  <a:cs typeface="+mn-cs"/>
                </a:rPr>
                <a:t>19, 20, 21</a:t>
              </a:r>
            </a:p>
          </p:txBody>
        </p:sp>
      </p:grpSp>
      <p:sp>
        <p:nvSpPr>
          <p:cNvPr id="259085" name="AutoShape 13"/>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86" name="Text Box 14"/>
          <p:cNvSpPr txBox="1">
            <a:spLocks noChangeArrowheads="1"/>
          </p:cNvSpPr>
          <p:nvPr/>
        </p:nvSpPr>
        <p:spPr bwMode="auto">
          <a:xfrm>
            <a:off x="3705225" y="4030663"/>
            <a:ext cx="3302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u="sng" baseline="-25000">
                <a:solidFill>
                  <a:srgbClr val="E32434"/>
                </a:solidFill>
                <a:latin typeface="Helvetica" charset="0"/>
                <a:cs typeface="+mn-cs"/>
              </a:rPr>
              <a:t>Segunda venida</a:t>
            </a:r>
            <a:r>
              <a:rPr lang="es-ES" sz="2400" b="1" baseline="-25000">
                <a:latin typeface="Helvetica" charset="0"/>
                <a:cs typeface="+mn-cs"/>
              </a:rPr>
              <a:t> de Cristo </a:t>
            </a:r>
          </a:p>
          <a:p>
            <a:pPr algn="ctr">
              <a:spcBef>
                <a:spcPct val="50000"/>
              </a:spcBef>
              <a:defRPr/>
            </a:pPr>
            <a:r>
              <a:rPr lang="es-ES" sz="2400" b="1" baseline="-25000">
                <a:latin typeface="Helvetica" charset="0"/>
                <a:cs typeface="+mn-cs"/>
              </a:rPr>
              <a:t>Ap 19:11-16</a:t>
            </a:r>
          </a:p>
        </p:txBody>
      </p:sp>
      <p:sp>
        <p:nvSpPr>
          <p:cNvPr id="259087" name="AutoShape 15"/>
          <p:cNvSpPr>
            <a:spLocks noChangeArrowheads="1"/>
          </p:cNvSpPr>
          <p:nvPr/>
        </p:nvSpPr>
        <p:spPr bwMode="auto">
          <a:xfrm>
            <a:off x="3897313"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88" name="Text Box 16"/>
          <p:cNvSpPr txBox="1">
            <a:spLocks noChangeArrowheads="1"/>
          </p:cNvSpPr>
          <p:nvPr/>
        </p:nvSpPr>
        <p:spPr bwMode="auto">
          <a:xfrm>
            <a:off x="3767138" y="5222875"/>
            <a:ext cx="343376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u="sng" baseline="-25000">
                <a:solidFill>
                  <a:srgbClr val="E32434"/>
                </a:solidFill>
                <a:latin typeface="Helvetica" charset="0"/>
                <a:cs typeface="+mn-cs"/>
              </a:rPr>
              <a:t>Reinado terrenal</a:t>
            </a:r>
            <a:r>
              <a:rPr lang="es-ES" sz="2400" b="1" baseline="-25000">
                <a:latin typeface="Helvetica" charset="0"/>
                <a:cs typeface="+mn-cs"/>
              </a:rPr>
              <a:t> de Cristo </a:t>
            </a:r>
          </a:p>
          <a:p>
            <a:pPr algn="ctr">
              <a:spcBef>
                <a:spcPct val="50000"/>
              </a:spcBef>
              <a:defRPr/>
            </a:pPr>
            <a:r>
              <a:rPr lang="es-ES" sz="2400" b="1" baseline="-25000">
                <a:latin typeface="Helvetica" charset="0"/>
                <a:cs typeface="+mn-cs"/>
              </a:rPr>
              <a:t>Ap 20:4-6</a:t>
            </a:r>
          </a:p>
        </p:txBody>
      </p:sp>
      <p:sp>
        <p:nvSpPr>
          <p:cNvPr id="259089" name="AutoShape 17"/>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90" name="Text Box 18"/>
          <p:cNvSpPr txBox="1">
            <a:spLocks noChangeArrowheads="1"/>
          </p:cNvSpPr>
          <p:nvPr/>
        </p:nvSpPr>
        <p:spPr bwMode="auto">
          <a:xfrm>
            <a:off x="3905250" y="6397625"/>
            <a:ext cx="29527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Helvetica" charset="0"/>
                <a:cs typeface="+mn-cs"/>
              </a:rPr>
              <a:t>Jucio del gran </a:t>
            </a:r>
            <a:r>
              <a:rPr lang="es-ES" sz="2400" b="1" u="sng" baseline="-25000">
                <a:solidFill>
                  <a:srgbClr val="E32434"/>
                </a:solidFill>
                <a:latin typeface="Helvetica" charset="0"/>
                <a:cs typeface="+mn-cs"/>
              </a:rPr>
              <a:t>trono blanco</a:t>
            </a:r>
            <a:r>
              <a:rPr lang="es-ES" sz="2400" b="1" baseline="-25000">
                <a:latin typeface="Helvetica" charset="0"/>
                <a:cs typeface="+mn-cs"/>
              </a:rPr>
              <a:t> Ap 20:11-15. </a:t>
            </a:r>
          </a:p>
        </p:txBody>
      </p:sp>
      <p:sp>
        <p:nvSpPr>
          <p:cNvPr id="259091" name="AutoShape 19"/>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59092" name="Text Box 20"/>
          <p:cNvSpPr txBox="1">
            <a:spLocks noChangeArrowheads="1"/>
          </p:cNvSpPr>
          <p:nvPr/>
        </p:nvSpPr>
        <p:spPr bwMode="auto">
          <a:xfrm>
            <a:off x="3849688" y="7588250"/>
            <a:ext cx="30495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u="sng" baseline="-25000">
                <a:solidFill>
                  <a:srgbClr val="E32434"/>
                </a:solidFill>
                <a:latin typeface="Helvetica" charset="0"/>
                <a:cs typeface="+mn-cs"/>
              </a:rPr>
              <a:t>Cielo</a:t>
            </a:r>
            <a:r>
              <a:rPr lang="es-ES" sz="2400" b="1" u="sng" baseline="-25000">
                <a:latin typeface="Helvetica" charset="0"/>
                <a:cs typeface="+mn-cs"/>
              </a:rPr>
              <a:t> </a:t>
            </a:r>
            <a:r>
              <a:rPr lang="es-ES" sz="2400" b="1" baseline="-25000">
                <a:latin typeface="Helvetica" charset="0"/>
                <a:cs typeface="+mn-cs"/>
              </a:rPr>
              <a:t>nuevo y </a:t>
            </a:r>
            <a:r>
              <a:rPr lang="es-ES" sz="2400" b="1" u="sng" baseline="-25000">
                <a:solidFill>
                  <a:srgbClr val="E32434"/>
                </a:solidFill>
                <a:latin typeface="Helvetica" charset="0"/>
                <a:cs typeface="+mn-cs"/>
              </a:rPr>
              <a:t>tierra</a:t>
            </a:r>
            <a:r>
              <a:rPr lang="es-ES" sz="2400" b="1" u="sng" baseline="-25000">
                <a:latin typeface="Helvetica" charset="0"/>
                <a:cs typeface="+mn-cs"/>
              </a:rPr>
              <a:t> </a:t>
            </a:r>
            <a:r>
              <a:rPr lang="es-ES" sz="2400" b="1" baseline="-25000">
                <a:latin typeface="Helvetica" charset="0"/>
                <a:cs typeface="+mn-cs"/>
              </a:rPr>
              <a:t>nueva Ap:   21:1-8</a:t>
            </a:r>
          </a:p>
        </p:txBody>
      </p:sp>
      <p:sp>
        <p:nvSpPr>
          <p:cNvPr id="259093" name="Text Box 21"/>
          <p:cNvSpPr txBox="1">
            <a:spLocks noChangeArrowheads="1"/>
          </p:cNvSpPr>
          <p:nvPr/>
        </p:nvSpPr>
        <p:spPr bwMode="auto">
          <a:xfrm>
            <a:off x="617538" y="1282700"/>
            <a:ext cx="673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i="1">
                <a:latin typeface="Comic Sans MS" charset="0"/>
                <a:cs typeface="+mn-cs"/>
              </a:rPr>
              <a:t>Un vistazo a la eternidad y el futuro </a:t>
            </a:r>
          </a:p>
        </p:txBody>
      </p:sp>
      <p:sp>
        <p:nvSpPr>
          <p:cNvPr id="259094" name="Rectangle 22"/>
          <p:cNvSpPr>
            <a:spLocks noChangeArrowheads="1"/>
          </p:cNvSpPr>
          <p:nvPr/>
        </p:nvSpPr>
        <p:spPr bwMode="auto">
          <a:xfrm>
            <a:off x="860425" y="7585075"/>
            <a:ext cx="2705100" cy="965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lnSpc>
                <a:spcPct val="120000"/>
              </a:lnSpc>
              <a:defRPr/>
            </a:pPr>
            <a:r>
              <a:rPr lang="es-ES" sz="1200" b="1" i="1">
                <a:latin typeface="Helvetica" charset="0"/>
                <a:cs typeface="+mn-cs"/>
              </a:rPr>
              <a:t>Escrito en la isla de                  Patmos, en el mar Ageo,  alrededor del</a:t>
            </a:r>
          </a:p>
          <a:p>
            <a:pPr algn="ctr">
              <a:lnSpc>
                <a:spcPct val="120000"/>
              </a:lnSpc>
              <a:defRPr/>
            </a:pPr>
            <a:r>
              <a:rPr lang="es-ES" sz="1200" b="1" i="1">
                <a:latin typeface="Helvetica" charset="0"/>
                <a:cs typeface="+mn-cs"/>
              </a:rPr>
              <a:t> 95 A.D.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290513" y="2022475"/>
            <a:ext cx="681037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7" name="Rectangle 3"/>
          <p:cNvSpPr>
            <a:spLocks noChangeArrowheads="1"/>
          </p:cNvSpPr>
          <p:nvPr/>
        </p:nvSpPr>
        <p:spPr bwMode="auto">
          <a:xfrm>
            <a:off x="4668838" y="2108200"/>
            <a:ext cx="2582862" cy="163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7508" name="Text Box 4"/>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28</a:t>
            </a:r>
          </a:p>
        </p:txBody>
      </p:sp>
      <p:sp>
        <p:nvSpPr>
          <p:cNvPr id="277509" name="Text Box 5"/>
          <p:cNvSpPr txBox="1">
            <a:spLocks noChangeArrowheads="1"/>
          </p:cNvSpPr>
          <p:nvPr/>
        </p:nvSpPr>
        <p:spPr bwMode="auto">
          <a:xfrm>
            <a:off x="411163" y="1225550"/>
            <a:ext cx="6754812" cy="822325"/>
          </a:xfrm>
          <a:prstGeom prst="rect">
            <a:avLst/>
          </a:prstGeom>
          <a:noFill/>
          <a:ln>
            <a:noFill/>
          </a:ln>
          <a:effectLst>
            <a:outerShdw blurRad="63500" dist="38099" dir="2700000"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sz="2400" b="1" i="1">
                <a:latin typeface="Arial" charset="0"/>
                <a:cs typeface="+mn-cs"/>
              </a:rPr>
              <a:t>Hacer un tejido mental con la cronología y la trama de la Biblia</a:t>
            </a:r>
          </a:p>
        </p:txBody>
      </p:sp>
      <p:sp>
        <p:nvSpPr>
          <p:cNvPr id="277510" name="Rectangle 6"/>
          <p:cNvSpPr>
            <a:spLocks noChangeArrowheads="1"/>
          </p:cNvSpPr>
          <p:nvPr/>
        </p:nvSpPr>
        <p:spPr bwMode="auto">
          <a:xfrm>
            <a:off x="755650" y="7445375"/>
            <a:ext cx="6502400" cy="704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7511" name="Text Box 7"/>
          <p:cNvSpPr txBox="1">
            <a:spLocks noChangeArrowheads="1"/>
          </p:cNvSpPr>
          <p:nvPr/>
        </p:nvSpPr>
        <p:spPr bwMode="auto">
          <a:xfrm>
            <a:off x="222250" y="7250113"/>
            <a:ext cx="7105650" cy="15700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s-ES" sz="2400" b="1" baseline="-25000" dirty="0">
                <a:latin typeface="Arial" charset="0"/>
                <a:cs typeface="+mn-cs"/>
              </a:rPr>
              <a:t>La cronología bíblica progresa a medida que las promesa de Abraham: 	        </a:t>
            </a:r>
          </a:p>
          <a:p>
            <a:pPr>
              <a:defRPr/>
            </a:pPr>
            <a:r>
              <a:rPr lang="es-ES" sz="2400" b="1" baseline="-25000" dirty="0">
                <a:latin typeface="Arial" charset="0"/>
                <a:cs typeface="+mn-cs"/>
              </a:rPr>
              <a:t>  • El llamado y el pacto </a:t>
            </a:r>
            <a:r>
              <a:rPr lang="es-ES" sz="2400" b="1" baseline="-25000" dirty="0" err="1">
                <a:latin typeface="Arial" charset="0"/>
                <a:cs typeface="+mn-cs"/>
              </a:rPr>
              <a:t>abrahámico</a:t>
            </a:r>
            <a:r>
              <a:rPr lang="es-ES" sz="2400" b="1" baseline="-25000" dirty="0">
                <a:latin typeface="Arial" charset="0"/>
                <a:cs typeface="+mn-cs"/>
              </a:rPr>
              <a:t>  de Génesis 12 y 15,                                                </a:t>
            </a:r>
          </a:p>
          <a:p>
            <a:pPr>
              <a:defRPr/>
            </a:pPr>
            <a:r>
              <a:rPr lang="es-ES" sz="2400" b="1" baseline="-25000" dirty="0">
                <a:latin typeface="Arial" charset="0"/>
                <a:cs typeface="+mn-cs"/>
              </a:rPr>
              <a:t>          • El pacto de la tierra  (Palestino) de Deuteronomio 30,</a:t>
            </a:r>
          </a:p>
          <a:p>
            <a:pPr>
              <a:defRPr/>
            </a:pPr>
            <a:r>
              <a:rPr lang="es-ES" sz="2400" b="1" baseline="-25000" dirty="0">
                <a:latin typeface="Arial" charset="0"/>
                <a:cs typeface="+mn-cs"/>
              </a:rPr>
              <a:t>                       • El pacto davídico  2 S 7 y </a:t>
            </a:r>
          </a:p>
          <a:p>
            <a:pPr>
              <a:defRPr/>
            </a:pPr>
            <a:r>
              <a:rPr lang="es-ES" sz="2400" b="1" baseline="-25000" dirty="0">
                <a:latin typeface="Arial" charset="0"/>
                <a:cs typeface="+mn-cs"/>
              </a:rPr>
              <a:t>                                • El nuevo pacto de Jeremías 31</a:t>
            </a:r>
          </a:p>
        </p:txBody>
      </p:sp>
      <p:sp>
        <p:nvSpPr>
          <p:cNvPr id="277512" name="Rectangle 8"/>
          <p:cNvSpPr>
            <a:spLocks noChangeArrowheads="1"/>
          </p:cNvSpPr>
          <p:nvPr/>
        </p:nvSpPr>
        <p:spPr bwMode="auto">
          <a:xfrm>
            <a:off x="4203700" y="5815013"/>
            <a:ext cx="573088" cy="4111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7513" name="Text Box 9"/>
          <p:cNvSpPr txBox="1">
            <a:spLocks noChangeArrowheads="1"/>
          </p:cNvSpPr>
          <p:nvPr/>
        </p:nvSpPr>
        <p:spPr bwMode="auto">
          <a:xfrm>
            <a:off x="1195388" y="4095750"/>
            <a:ext cx="9255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1">
                <a:latin typeface="Arial" charset="0"/>
                <a:cs typeface="+mn-cs"/>
              </a:rPr>
              <a:t>Pacto abrahámico</a:t>
            </a:r>
            <a:endParaRPr lang="en-US" sz="800" b="1">
              <a:latin typeface="Arial" charset="0"/>
              <a:cs typeface="+mn-cs"/>
            </a:endParaRPr>
          </a:p>
        </p:txBody>
      </p:sp>
      <p:sp>
        <p:nvSpPr>
          <p:cNvPr id="277514" name="Text Box 10"/>
          <p:cNvSpPr txBox="1">
            <a:spLocks noChangeArrowheads="1"/>
          </p:cNvSpPr>
          <p:nvPr/>
        </p:nvSpPr>
        <p:spPr bwMode="auto">
          <a:xfrm>
            <a:off x="3659188" y="5402263"/>
            <a:ext cx="844550" cy="365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900" b="1">
                <a:latin typeface="Arial" charset="0"/>
                <a:cs typeface="+mn-cs"/>
              </a:rPr>
              <a:t>Pacto davídico</a:t>
            </a:r>
            <a:endParaRPr lang="en-US" sz="700" b="1">
              <a:latin typeface="Arial" charset="0"/>
              <a:cs typeface="+mn-cs"/>
            </a:endParaRPr>
          </a:p>
        </p:txBody>
      </p:sp>
      <p:sp>
        <p:nvSpPr>
          <p:cNvPr id="277515" name="Text Box 11"/>
          <p:cNvSpPr txBox="1">
            <a:spLocks noChangeArrowheads="1"/>
          </p:cNvSpPr>
          <p:nvPr/>
        </p:nvSpPr>
        <p:spPr bwMode="auto">
          <a:xfrm>
            <a:off x="4032250" y="6086475"/>
            <a:ext cx="90963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000" b="1">
                <a:latin typeface="Arial" charset="0"/>
                <a:cs typeface="+mn-cs"/>
              </a:rPr>
              <a:t>Nuevo pacto</a:t>
            </a:r>
            <a:endParaRPr lang="en-US" sz="800" b="1">
              <a:latin typeface="Arial" charset="0"/>
              <a:cs typeface="+mn-cs"/>
            </a:endParaRPr>
          </a:p>
        </p:txBody>
      </p:sp>
      <p:sp>
        <p:nvSpPr>
          <p:cNvPr id="277516" name="Text Box 12"/>
          <p:cNvSpPr txBox="1">
            <a:spLocks noChangeArrowheads="1"/>
          </p:cNvSpPr>
          <p:nvPr/>
        </p:nvSpPr>
        <p:spPr bwMode="auto">
          <a:xfrm>
            <a:off x="2474913" y="4792663"/>
            <a:ext cx="815975" cy="639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Pacto de la tierra</a:t>
            </a:r>
            <a:endParaRPr lang="en-US" sz="800" b="1">
              <a:latin typeface="Arial" charset="0"/>
              <a:cs typeface="+mn-cs"/>
            </a:endParaRPr>
          </a:p>
        </p:txBody>
      </p:sp>
      <p:sp>
        <p:nvSpPr>
          <p:cNvPr id="277517" name="Rectangle 13"/>
          <p:cNvSpPr>
            <a:spLocks noChangeArrowheads="1"/>
          </p:cNvSpPr>
          <p:nvPr/>
        </p:nvSpPr>
        <p:spPr bwMode="auto">
          <a:xfrm>
            <a:off x="1582738" y="2198688"/>
            <a:ext cx="1806575" cy="48736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3200" b="1" i="1">
                <a:latin typeface="Arial" charset="0"/>
                <a:cs typeface="+mn-cs"/>
              </a:rPr>
              <a:t> C  7  S  J</a:t>
            </a:r>
            <a:endParaRPr lang="en-US" sz="4400" i="1">
              <a:latin typeface="Arial" charset="0"/>
              <a:cs typeface="+mn-cs"/>
            </a:endParaRPr>
          </a:p>
        </p:txBody>
      </p:sp>
      <p:sp>
        <p:nvSpPr>
          <p:cNvPr id="277518" name="Line 14"/>
          <p:cNvSpPr>
            <a:spLocks noChangeShapeType="1"/>
          </p:cNvSpPr>
          <p:nvPr/>
        </p:nvSpPr>
        <p:spPr bwMode="auto">
          <a:xfrm>
            <a:off x="2271713" y="2446338"/>
            <a:ext cx="16668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7519" name="Rectangle 15"/>
          <p:cNvSpPr>
            <a:spLocks noChangeArrowheads="1"/>
          </p:cNvSpPr>
          <p:nvPr/>
        </p:nvSpPr>
        <p:spPr bwMode="auto">
          <a:xfrm rot="17945350">
            <a:off x="6069807" y="2818606"/>
            <a:ext cx="1716088"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cielo nuevo y tierra nueva</a:t>
            </a:r>
            <a:endParaRPr lang="en-US">
              <a:cs typeface="+mn-cs"/>
            </a:endParaRPr>
          </a:p>
        </p:txBody>
      </p:sp>
      <p:sp>
        <p:nvSpPr>
          <p:cNvPr id="277520" name="Rectangle 16"/>
          <p:cNvSpPr>
            <a:spLocks noChangeArrowheads="1"/>
          </p:cNvSpPr>
          <p:nvPr/>
        </p:nvSpPr>
        <p:spPr bwMode="auto">
          <a:xfrm rot="17945350">
            <a:off x="5622925" y="2803525"/>
            <a:ext cx="1831975"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Jucio del gran trono blanco</a:t>
            </a:r>
            <a:endParaRPr lang="en-US">
              <a:cs typeface="+mn-cs"/>
            </a:endParaRPr>
          </a:p>
        </p:txBody>
      </p:sp>
      <p:sp>
        <p:nvSpPr>
          <p:cNvPr id="277521" name="Rectangle 17"/>
          <p:cNvSpPr>
            <a:spLocks noChangeArrowheads="1"/>
          </p:cNvSpPr>
          <p:nvPr/>
        </p:nvSpPr>
        <p:spPr bwMode="auto">
          <a:xfrm rot="17945350">
            <a:off x="5245101" y="2813050"/>
            <a:ext cx="1746250"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Reinado terrenal de Cristo</a:t>
            </a:r>
            <a:endParaRPr lang="en-US">
              <a:cs typeface="+mn-cs"/>
            </a:endParaRPr>
          </a:p>
        </p:txBody>
      </p:sp>
      <p:sp>
        <p:nvSpPr>
          <p:cNvPr id="277522" name="Rectangle 18"/>
          <p:cNvSpPr>
            <a:spLocks noChangeArrowheads="1"/>
          </p:cNvSpPr>
          <p:nvPr/>
        </p:nvSpPr>
        <p:spPr bwMode="auto">
          <a:xfrm rot="17945350">
            <a:off x="4956176" y="3067050"/>
            <a:ext cx="1257300"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La segunda venida</a:t>
            </a:r>
            <a:endParaRPr lang="en-US">
              <a:cs typeface="+mn-cs"/>
            </a:endParaRPr>
          </a:p>
        </p:txBody>
      </p:sp>
      <p:sp>
        <p:nvSpPr>
          <p:cNvPr id="277523" name="Rectangle 19"/>
          <p:cNvSpPr>
            <a:spLocks noChangeArrowheads="1"/>
          </p:cNvSpPr>
          <p:nvPr/>
        </p:nvSpPr>
        <p:spPr bwMode="auto">
          <a:xfrm rot="17945350">
            <a:off x="4326732" y="2777331"/>
            <a:ext cx="2065338" cy="168275"/>
          </a:xfrm>
          <a:prstGeom prst="rect">
            <a:avLst/>
          </a:prstGeom>
          <a:noFill/>
          <a:ln>
            <a:noFill/>
          </a:ln>
          <a:effectLst>
            <a:outerShdw blurRad="63500" dist="29783" dir="3885598"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100" b="1">
                <a:latin typeface="Arial" charset="0"/>
                <a:cs typeface="+mn-cs"/>
              </a:rPr>
              <a:t> Cena de las bodas del cordero</a:t>
            </a:r>
            <a:endParaRPr lang="en-US">
              <a:cs typeface="+mn-cs"/>
            </a:endParaRPr>
          </a:p>
        </p:txBody>
      </p:sp>
      <p:sp>
        <p:nvSpPr>
          <p:cNvPr id="277524" name="Text Box 20"/>
          <p:cNvSpPr txBox="1">
            <a:spLocks noChangeArrowheads="1"/>
          </p:cNvSpPr>
          <p:nvPr/>
        </p:nvSpPr>
        <p:spPr bwMode="auto">
          <a:xfrm>
            <a:off x="595313" y="3511550"/>
            <a:ext cx="6216650" cy="30448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80000"/>
              </a:lnSpc>
              <a:spcBef>
                <a:spcPct val="50000"/>
              </a:spcBef>
              <a:defRPr/>
            </a:pPr>
            <a:r>
              <a:rPr lang="en-US" sz="18200" b="1" baseline="-25000">
                <a:latin typeface="Arial" charset="0"/>
                <a:cs typeface="+mn-cs"/>
              </a:rPr>
              <a:t>JESU-CRISTO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684213" y="1890713"/>
            <a:ext cx="127158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s-ES" sz="1300" b="1" smtClean="0">
              <a:solidFill>
                <a:srgbClr val="105023"/>
              </a:solidFill>
              <a:latin typeface="Comic Sans MS" charset="0"/>
              <a:cs typeface="+mn-cs"/>
            </a:endParaRPr>
          </a:p>
        </p:txBody>
      </p:sp>
      <p:sp>
        <p:nvSpPr>
          <p:cNvPr id="261123" name="Text Box 3"/>
          <p:cNvSpPr txBox="1">
            <a:spLocks noChangeArrowheads="1"/>
          </p:cNvSpPr>
          <p:nvPr/>
        </p:nvSpPr>
        <p:spPr bwMode="auto">
          <a:xfrm>
            <a:off x="9450388" y="7950200"/>
            <a:ext cx="5207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s-ES" sz="1700" b="1" smtClean="0">
                <a:solidFill>
                  <a:srgbClr val="105023"/>
                </a:solidFill>
                <a:latin typeface="Comic Sans MS" charset="0"/>
                <a:cs typeface="+mn-cs"/>
              </a:rPr>
              <a:t> </a:t>
            </a:r>
          </a:p>
        </p:txBody>
      </p:sp>
      <p:sp>
        <p:nvSpPr>
          <p:cNvPr id="261124" name="Text Box 4"/>
          <p:cNvSpPr txBox="1">
            <a:spLocks noChangeArrowheads="1"/>
          </p:cNvSpPr>
          <p:nvPr/>
        </p:nvSpPr>
        <p:spPr bwMode="auto">
          <a:xfrm>
            <a:off x="3927475" y="2611438"/>
            <a:ext cx="609441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lvl1pPr defTabSz="969963">
              <a:defRPr sz="2400">
                <a:solidFill>
                  <a:schemeClr val="tx1"/>
                </a:solidFill>
                <a:latin typeface="Times" charset="0"/>
                <a:ea typeface="ＭＳ Ｐゴシック" charset="0"/>
              </a:defRPr>
            </a:lvl1pPr>
            <a:lvl2pPr marL="485775" defTabSz="969963">
              <a:defRPr sz="2400">
                <a:solidFill>
                  <a:schemeClr val="tx1"/>
                </a:solidFill>
                <a:latin typeface="Times" charset="0"/>
                <a:ea typeface="ＭＳ Ｐゴシック" charset="0"/>
              </a:defRPr>
            </a:lvl2pPr>
            <a:lvl3pPr marL="969963" defTabSz="969963">
              <a:defRPr sz="2400">
                <a:solidFill>
                  <a:schemeClr val="tx1"/>
                </a:solidFill>
                <a:latin typeface="Times" charset="0"/>
                <a:ea typeface="ＭＳ Ｐゴシック" charset="0"/>
              </a:defRPr>
            </a:lvl3pPr>
            <a:lvl4pPr marL="1455738" defTabSz="969963">
              <a:defRPr sz="2400">
                <a:solidFill>
                  <a:schemeClr val="tx1"/>
                </a:solidFill>
                <a:latin typeface="Times" charset="0"/>
                <a:ea typeface="ＭＳ Ｐゴシック" charset="0"/>
              </a:defRPr>
            </a:lvl4pPr>
            <a:lvl5pPr marL="1939925" defTabSz="969963">
              <a:defRPr sz="2400">
                <a:solidFill>
                  <a:schemeClr val="tx1"/>
                </a:solidFill>
                <a:latin typeface="Times" charset="0"/>
                <a:ea typeface="ＭＳ Ｐゴシック" charset="0"/>
              </a:defRPr>
            </a:lvl5pPr>
            <a:lvl6pPr marL="2397125" defTabSz="969963" eaLnBrk="0" fontAlgn="base" hangingPunct="0">
              <a:spcBef>
                <a:spcPct val="0"/>
              </a:spcBef>
              <a:spcAft>
                <a:spcPct val="0"/>
              </a:spcAft>
              <a:defRPr sz="2400">
                <a:solidFill>
                  <a:schemeClr val="tx1"/>
                </a:solidFill>
                <a:latin typeface="Times" charset="0"/>
                <a:ea typeface="ＭＳ Ｐゴシック" charset="0"/>
              </a:defRPr>
            </a:lvl6pPr>
            <a:lvl7pPr marL="2854325" defTabSz="969963" eaLnBrk="0" fontAlgn="base" hangingPunct="0">
              <a:spcBef>
                <a:spcPct val="0"/>
              </a:spcBef>
              <a:spcAft>
                <a:spcPct val="0"/>
              </a:spcAft>
              <a:defRPr sz="2400">
                <a:solidFill>
                  <a:schemeClr val="tx1"/>
                </a:solidFill>
                <a:latin typeface="Times" charset="0"/>
                <a:ea typeface="ＭＳ Ｐゴシック" charset="0"/>
              </a:defRPr>
            </a:lvl7pPr>
            <a:lvl8pPr marL="3311525" defTabSz="969963" eaLnBrk="0" fontAlgn="base" hangingPunct="0">
              <a:spcBef>
                <a:spcPct val="0"/>
              </a:spcBef>
              <a:spcAft>
                <a:spcPct val="0"/>
              </a:spcAft>
              <a:defRPr sz="2400">
                <a:solidFill>
                  <a:schemeClr val="tx1"/>
                </a:solidFill>
                <a:latin typeface="Times" charset="0"/>
                <a:ea typeface="ＭＳ Ｐゴシック" charset="0"/>
              </a:defRPr>
            </a:lvl8pPr>
            <a:lvl9pPr marL="3768725" defTabSz="969963" eaLnBrk="0" fontAlgn="base" hangingPunct="0">
              <a:spcBef>
                <a:spcPct val="0"/>
              </a:spcBef>
              <a:spcAft>
                <a:spcPct val="0"/>
              </a:spcAft>
              <a:defRPr sz="2400">
                <a:solidFill>
                  <a:schemeClr val="tx1"/>
                </a:solidFill>
                <a:latin typeface="Times" charset="0"/>
                <a:ea typeface="ＭＳ Ｐゴシック" charset="0"/>
              </a:defRPr>
            </a:lvl9pPr>
          </a:lstStyle>
          <a:p>
            <a:pPr>
              <a:lnSpc>
                <a:spcPct val="55000"/>
              </a:lnSpc>
              <a:spcBef>
                <a:spcPct val="50000"/>
              </a:spcBef>
              <a:defRPr/>
            </a:pPr>
            <a:endParaRPr lang="es-ES" sz="1300" b="1" i="1" smtClean="0">
              <a:solidFill>
                <a:srgbClr val="105023"/>
              </a:solidFill>
              <a:cs typeface="+mn-cs"/>
            </a:endParaRPr>
          </a:p>
          <a:p>
            <a:pPr>
              <a:lnSpc>
                <a:spcPct val="20000"/>
              </a:lnSpc>
              <a:spcBef>
                <a:spcPct val="50000"/>
              </a:spcBef>
              <a:defRPr/>
            </a:pPr>
            <a:endParaRPr lang="es-ES" sz="1300" b="1" i="1" smtClean="0">
              <a:solidFill>
                <a:srgbClr val="105023"/>
              </a:solidFill>
              <a:cs typeface="+mn-cs"/>
            </a:endParaRPr>
          </a:p>
          <a:p>
            <a:pPr>
              <a:lnSpc>
                <a:spcPct val="55000"/>
              </a:lnSpc>
              <a:spcBef>
                <a:spcPct val="50000"/>
              </a:spcBef>
              <a:defRPr/>
            </a:pPr>
            <a:endParaRPr lang="es-ES" sz="1300" b="1" i="1" smtClean="0">
              <a:solidFill>
                <a:srgbClr val="105023"/>
              </a:solidFill>
              <a:cs typeface="+mn-cs"/>
            </a:endParaRPr>
          </a:p>
          <a:p>
            <a:pPr>
              <a:lnSpc>
                <a:spcPct val="20000"/>
              </a:lnSpc>
              <a:spcBef>
                <a:spcPct val="50000"/>
              </a:spcBef>
              <a:defRPr/>
            </a:pPr>
            <a:endParaRPr lang="es-ES" sz="1300" b="1" smtClean="0">
              <a:solidFill>
                <a:srgbClr val="105023"/>
              </a:solidFill>
              <a:cs typeface="+mn-cs"/>
            </a:endParaRPr>
          </a:p>
          <a:p>
            <a:pPr>
              <a:lnSpc>
                <a:spcPct val="55000"/>
              </a:lnSpc>
              <a:spcBef>
                <a:spcPct val="50000"/>
              </a:spcBef>
              <a:defRPr/>
            </a:pPr>
            <a:endParaRPr lang="es-ES" sz="1500" b="1" i="1" smtClean="0">
              <a:solidFill>
                <a:srgbClr val="105023"/>
              </a:solidFill>
              <a:cs typeface="+mn-cs"/>
            </a:endParaRPr>
          </a:p>
        </p:txBody>
      </p:sp>
      <p:sp>
        <p:nvSpPr>
          <p:cNvPr id="261125" name="Text Box 5"/>
          <p:cNvSpPr txBox="1">
            <a:spLocks noChangeArrowheads="1"/>
          </p:cNvSpPr>
          <p:nvPr/>
        </p:nvSpPr>
        <p:spPr bwMode="auto">
          <a:xfrm>
            <a:off x="534988" y="1951038"/>
            <a:ext cx="6432550" cy="5453062"/>
          </a:xfrm>
          <a:prstGeom prst="rect">
            <a:avLst/>
          </a:prstGeom>
          <a:noFill/>
          <a:ln>
            <a:noFill/>
          </a:ln>
          <a:effectLst>
            <a:outerShdw blurRad="63500" dist="53882" dir="2700000" algn="ctr" rotWithShape="0">
              <a:srgbClr val="B3B3B3">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s-ES" sz="3200" b="1" i="1">
                <a:latin typeface="Arial" charset="0"/>
                <a:cs typeface="+mn-cs"/>
              </a:rPr>
              <a:t>Las páginas siguientes son versiones completas de varias de las ayudas para el estudio anteriores que requieren que el alumno llene espacios en blanco durante el seminario. Sin embargo, se le anima a utilizar esos formularios para completar, mientras imparte el seminario, al hacerlo aumenta mucho el efecto de aprendizaje. </a:t>
            </a:r>
          </a:p>
        </p:txBody>
      </p:sp>
      <p:sp>
        <p:nvSpPr>
          <p:cNvPr id="261126" name="Rectangle 6"/>
          <p:cNvSpPr>
            <a:spLocks noChangeArrowheads="1"/>
          </p:cNvSpPr>
          <p:nvPr/>
        </p:nvSpPr>
        <p:spPr bwMode="auto">
          <a:xfrm>
            <a:off x="407988" y="1890713"/>
            <a:ext cx="6757987" cy="5729287"/>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1127" name="Text Box 7"/>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29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6604000" y="87313"/>
            <a:ext cx="676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effectLst>
                  <a:outerShdw blurRad="38100" dist="38100" dir="2700000" algn="tl">
                    <a:srgbClr val="DDDDDD"/>
                  </a:outerShdw>
                </a:effectLst>
                <a:latin typeface="Arial" charset="0"/>
                <a:cs typeface="+mn-cs"/>
              </a:rPr>
              <a:t>30</a:t>
            </a:r>
          </a:p>
        </p:txBody>
      </p:sp>
      <p:sp>
        <p:nvSpPr>
          <p:cNvPr id="262147" name="Rectangle 3"/>
          <p:cNvSpPr>
            <a:spLocks noChangeArrowheads="1"/>
          </p:cNvSpPr>
          <p:nvPr/>
        </p:nvSpPr>
        <p:spPr bwMode="auto">
          <a:xfrm>
            <a:off x="1162050" y="1130300"/>
            <a:ext cx="44291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53882" dir="2700000" algn="ctr" rotWithShape="0">
                    <a:srgbClr val="B3B3B3">
                      <a:alpha val="74998"/>
                    </a:srgbClr>
                  </a:outerShdw>
                </a:effectLst>
              </a14:hiddenEffects>
            </a:ext>
          </a:extLst>
        </p:spPr>
        <p:txBody>
          <a:bodyPr wrap="none" lIns="0" tIns="0" rIns="0" bIns="0">
            <a:spAutoFit/>
          </a:bodyPr>
          <a:lstStyle/>
          <a:p>
            <a:pPr>
              <a:defRPr/>
            </a:pPr>
            <a:r>
              <a:rPr lang="en-US" sz="2500" b="1" i="1">
                <a:effectLst>
                  <a:outerShdw blurRad="38100" dist="38100" dir="2700000" algn="tl">
                    <a:srgbClr val="DDDDDD"/>
                  </a:outerShdw>
                </a:effectLst>
                <a:latin typeface="Arial" charset="0"/>
                <a:cs typeface="+mn-cs"/>
              </a:rPr>
              <a:t> Preparar el escenario bíblico</a:t>
            </a:r>
            <a:endParaRPr lang="en-US" sz="2400" b="1" i="1">
              <a:effectLst>
                <a:outerShdw blurRad="38100" dist="38100" dir="2700000" algn="tl">
                  <a:srgbClr val="DDDDDD"/>
                </a:outerShdw>
              </a:effectLst>
              <a:latin typeface="Arial" charset="0"/>
              <a:cs typeface="+mn-cs"/>
            </a:endParaRPr>
          </a:p>
        </p:txBody>
      </p:sp>
      <p:sp>
        <p:nvSpPr>
          <p:cNvPr id="262148" name="Rectangle 4"/>
          <p:cNvSpPr>
            <a:spLocks noChangeArrowheads="1"/>
          </p:cNvSpPr>
          <p:nvPr/>
        </p:nvSpPr>
        <p:spPr bwMode="auto">
          <a:xfrm>
            <a:off x="2352675" y="4497388"/>
            <a:ext cx="3556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MR</a:t>
            </a:r>
            <a:endParaRPr lang="en-US" sz="2800">
              <a:effectLst>
                <a:outerShdw blurRad="38100" dist="38100" dir="2700000" algn="tl">
                  <a:srgbClr val="DDDDDD"/>
                </a:outerShdw>
              </a:effectLst>
              <a:latin typeface="Arial" charset="0"/>
              <a:cs typeface="+mn-cs"/>
            </a:endParaRPr>
          </a:p>
        </p:txBody>
      </p:sp>
      <p:sp>
        <p:nvSpPr>
          <p:cNvPr id="262149" name="Freeform 5"/>
          <p:cNvSpPr>
            <a:spLocks/>
          </p:cNvSpPr>
          <p:nvPr/>
        </p:nvSpPr>
        <p:spPr bwMode="auto">
          <a:xfrm>
            <a:off x="1616075" y="1624013"/>
            <a:ext cx="1044575" cy="1819275"/>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0" name="Freeform 6"/>
          <p:cNvSpPr>
            <a:spLocks/>
          </p:cNvSpPr>
          <p:nvPr/>
        </p:nvSpPr>
        <p:spPr bwMode="auto">
          <a:xfrm>
            <a:off x="1601788" y="1609725"/>
            <a:ext cx="1044575" cy="1819275"/>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1" name="Freeform 7"/>
          <p:cNvSpPr>
            <a:spLocks/>
          </p:cNvSpPr>
          <p:nvPr/>
        </p:nvSpPr>
        <p:spPr bwMode="auto">
          <a:xfrm>
            <a:off x="5006975" y="3465513"/>
            <a:ext cx="923925" cy="1260475"/>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2" name="Freeform 8"/>
          <p:cNvSpPr>
            <a:spLocks/>
          </p:cNvSpPr>
          <p:nvPr/>
        </p:nvSpPr>
        <p:spPr bwMode="auto">
          <a:xfrm>
            <a:off x="4991100" y="3452813"/>
            <a:ext cx="925513" cy="1258887"/>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3" name="Freeform 9"/>
          <p:cNvSpPr>
            <a:spLocks/>
          </p:cNvSpPr>
          <p:nvPr/>
        </p:nvSpPr>
        <p:spPr bwMode="auto">
          <a:xfrm>
            <a:off x="2844800" y="2114550"/>
            <a:ext cx="2605088" cy="1743075"/>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4" name="Freeform 10"/>
          <p:cNvSpPr>
            <a:spLocks/>
          </p:cNvSpPr>
          <p:nvPr/>
        </p:nvSpPr>
        <p:spPr bwMode="auto">
          <a:xfrm>
            <a:off x="2830513" y="2103438"/>
            <a:ext cx="2605087" cy="1741487"/>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5" name="Rectangle 11"/>
          <p:cNvSpPr>
            <a:spLocks noChangeArrowheads="1"/>
          </p:cNvSpPr>
          <p:nvPr/>
        </p:nvSpPr>
        <p:spPr bwMode="auto">
          <a:xfrm>
            <a:off x="3617913" y="2771775"/>
            <a:ext cx="3175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RE</a:t>
            </a:r>
            <a:endParaRPr lang="en-US" sz="2800">
              <a:effectLst>
                <a:outerShdw blurRad="38100" dist="38100" dir="2700000" algn="tl">
                  <a:srgbClr val="DDDDDD"/>
                </a:outerShdw>
              </a:effectLst>
              <a:latin typeface="Arial" charset="0"/>
              <a:cs typeface="+mn-cs"/>
            </a:endParaRPr>
          </a:p>
        </p:txBody>
      </p:sp>
      <p:sp>
        <p:nvSpPr>
          <p:cNvPr id="262156" name="Freeform 12"/>
          <p:cNvSpPr>
            <a:spLocks/>
          </p:cNvSpPr>
          <p:nvPr/>
        </p:nvSpPr>
        <p:spPr bwMode="auto">
          <a:xfrm>
            <a:off x="1882775" y="3827463"/>
            <a:ext cx="1212850" cy="898525"/>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7" name="Freeform 13"/>
          <p:cNvSpPr>
            <a:spLocks/>
          </p:cNvSpPr>
          <p:nvPr/>
        </p:nvSpPr>
        <p:spPr bwMode="auto">
          <a:xfrm>
            <a:off x="1868488" y="3814763"/>
            <a:ext cx="1211262" cy="896937"/>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58" name="Rectangle 14"/>
          <p:cNvSpPr>
            <a:spLocks noChangeArrowheads="1"/>
          </p:cNvSpPr>
          <p:nvPr/>
        </p:nvSpPr>
        <p:spPr bwMode="auto">
          <a:xfrm>
            <a:off x="5275263" y="4311650"/>
            <a:ext cx="3302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GP</a:t>
            </a:r>
            <a:endParaRPr lang="en-US" sz="2800">
              <a:effectLst>
                <a:outerShdw blurRad="38100" dist="38100" dir="2700000" algn="tl">
                  <a:srgbClr val="DDDDDD"/>
                </a:outerShdw>
              </a:effectLst>
              <a:latin typeface="Arial" charset="0"/>
              <a:cs typeface="+mn-cs"/>
            </a:endParaRPr>
          </a:p>
        </p:txBody>
      </p:sp>
      <p:sp>
        <p:nvSpPr>
          <p:cNvPr id="262159" name="Freeform 15"/>
          <p:cNvSpPr>
            <a:spLocks/>
          </p:cNvSpPr>
          <p:nvPr/>
        </p:nvSpPr>
        <p:spPr bwMode="auto">
          <a:xfrm>
            <a:off x="2646363" y="2665413"/>
            <a:ext cx="200025" cy="209550"/>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0" name="Freeform 16"/>
          <p:cNvSpPr>
            <a:spLocks/>
          </p:cNvSpPr>
          <p:nvPr/>
        </p:nvSpPr>
        <p:spPr bwMode="auto">
          <a:xfrm>
            <a:off x="2632075" y="2651125"/>
            <a:ext cx="200025" cy="209550"/>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1" name="Freeform 17"/>
          <p:cNvSpPr>
            <a:spLocks/>
          </p:cNvSpPr>
          <p:nvPr/>
        </p:nvSpPr>
        <p:spPr bwMode="auto">
          <a:xfrm>
            <a:off x="2533650" y="3086100"/>
            <a:ext cx="296863" cy="558800"/>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2" name="Freeform 18"/>
          <p:cNvSpPr>
            <a:spLocks/>
          </p:cNvSpPr>
          <p:nvPr/>
        </p:nvSpPr>
        <p:spPr bwMode="auto">
          <a:xfrm>
            <a:off x="2519363" y="3071813"/>
            <a:ext cx="296862" cy="560387"/>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3" name="Freeform 19"/>
          <p:cNvSpPr>
            <a:spLocks/>
          </p:cNvSpPr>
          <p:nvPr/>
        </p:nvSpPr>
        <p:spPr bwMode="auto">
          <a:xfrm>
            <a:off x="2695575" y="2841625"/>
            <a:ext cx="68263" cy="279400"/>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4" name="Freeform 20"/>
          <p:cNvSpPr>
            <a:spLocks/>
          </p:cNvSpPr>
          <p:nvPr/>
        </p:nvSpPr>
        <p:spPr bwMode="auto">
          <a:xfrm>
            <a:off x="2679700" y="2830513"/>
            <a:ext cx="69850" cy="279400"/>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5" name="Rectangle 21"/>
          <p:cNvSpPr>
            <a:spLocks noChangeArrowheads="1"/>
          </p:cNvSpPr>
          <p:nvPr/>
        </p:nvSpPr>
        <p:spPr bwMode="auto">
          <a:xfrm>
            <a:off x="2857500" y="2473325"/>
            <a:ext cx="3683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MG</a:t>
            </a:r>
            <a:endParaRPr lang="en-US" sz="2800">
              <a:effectLst>
                <a:outerShdw blurRad="38100" dist="38100" dir="2700000" algn="tl">
                  <a:srgbClr val="DDDDDD"/>
                </a:outerShdw>
              </a:effectLst>
              <a:latin typeface="Arial" charset="0"/>
              <a:cs typeface="+mn-cs"/>
            </a:endParaRPr>
          </a:p>
        </p:txBody>
      </p:sp>
      <p:sp>
        <p:nvSpPr>
          <p:cNvPr id="262166" name="Rectangle 22"/>
          <p:cNvSpPr>
            <a:spLocks noChangeArrowheads="1"/>
          </p:cNvSpPr>
          <p:nvPr/>
        </p:nvSpPr>
        <p:spPr bwMode="auto">
          <a:xfrm>
            <a:off x="2066925" y="2212975"/>
            <a:ext cx="3810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MM</a:t>
            </a:r>
            <a:endParaRPr lang="en-US" sz="2800">
              <a:effectLst>
                <a:outerShdw blurRad="38100" dist="38100" dir="2700000" algn="tl">
                  <a:srgbClr val="DDDDDD"/>
                </a:outerShdw>
              </a:effectLst>
              <a:latin typeface="Arial" charset="0"/>
              <a:cs typeface="+mn-cs"/>
            </a:endParaRPr>
          </a:p>
        </p:txBody>
      </p:sp>
      <p:sp>
        <p:nvSpPr>
          <p:cNvPr id="262167" name="Rectangle 23"/>
          <p:cNvSpPr>
            <a:spLocks noChangeArrowheads="1"/>
          </p:cNvSpPr>
          <p:nvPr/>
        </p:nvSpPr>
        <p:spPr bwMode="auto">
          <a:xfrm>
            <a:off x="170973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8" name="Rectangle 24"/>
          <p:cNvSpPr>
            <a:spLocks noChangeArrowheads="1"/>
          </p:cNvSpPr>
          <p:nvPr/>
        </p:nvSpPr>
        <p:spPr bwMode="auto">
          <a:xfrm>
            <a:off x="1811338"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69" name="Rectangle 25"/>
          <p:cNvSpPr>
            <a:spLocks noChangeArrowheads="1"/>
          </p:cNvSpPr>
          <p:nvPr/>
        </p:nvSpPr>
        <p:spPr bwMode="auto">
          <a:xfrm>
            <a:off x="1870075"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0" name="Rectangle 26"/>
          <p:cNvSpPr>
            <a:spLocks noChangeArrowheads="1"/>
          </p:cNvSpPr>
          <p:nvPr/>
        </p:nvSpPr>
        <p:spPr bwMode="auto">
          <a:xfrm>
            <a:off x="1973263"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1" name="Rectangle 27"/>
          <p:cNvSpPr>
            <a:spLocks noChangeArrowheads="1"/>
          </p:cNvSpPr>
          <p:nvPr/>
        </p:nvSpPr>
        <p:spPr bwMode="auto">
          <a:xfrm>
            <a:off x="203041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2" name="Rectangle 28"/>
          <p:cNvSpPr>
            <a:spLocks noChangeArrowheads="1"/>
          </p:cNvSpPr>
          <p:nvPr/>
        </p:nvSpPr>
        <p:spPr bwMode="auto">
          <a:xfrm>
            <a:off x="2132013"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3" name="Rectangle 29"/>
          <p:cNvSpPr>
            <a:spLocks noChangeArrowheads="1"/>
          </p:cNvSpPr>
          <p:nvPr/>
        </p:nvSpPr>
        <p:spPr bwMode="auto">
          <a:xfrm>
            <a:off x="2190750"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4" name="Rectangle 30"/>
          <p:cNvSpPr>
            <a:spLocks noChangeArrowheads="1"/>
          </p:cNvSpPr>
          <p:nvPr/>
        </p:nvSpPr>
        <p:spPr bwMode="auto">
          <a:xfrm>
            <a:off x="2292350"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5" name="Rectangle 31"/>
          <p:cNvSpPr>
            <a:spLocks noChangeArrowheads="1"/>
          </p:cNvSpPr>
          <p:nvPr/>
        </p:nvSpPr>
        <p:spPr bwMode="auto">
          <a:xfrm>
            <a:off x="2351088" y="3189288"/>
            <a:ext cx="5715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6" name="Rectangle 32"/>
          <p:cNvSpPr>
            <a:spLocks noChangeArrowheads="1"/>
          </p:cNvSpPr>
          <p:nvPr/>
        </p:nvSpPr>
        <p:spPr bwMode="auto">
          <a:xfrm>
            <a:off x="2452688"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7" name="Rectangle 33"/>
          <p:cNvSpPr>
            <a:spLocks noChangeArrowheads="1"/>
          </p:cNvSpPr>
          <p:nvPr/>
        </p:nvSpPr>
        <p:spPr bwMode="auto">
          <a:xfrm>
            <a:off x="250983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8" name="Rectangle 34"/>
          <p:cNvSpPr>
            <a:spLocks noChangeArrowheads="1"/>
          </p:cNvSpPr>
          <p:nvPr/>
        </p:nvSpPr>
        <p:spPr bwMode="auto">
          <a:xfrm>
            <a:off x="2613025"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79" name="Rectangle 35"/>
          <p:cNvSpPr>
            <a:spLocks noChangeArrowheads="1"/>
          </p:cNvSpPr>
          <p:nvPr/>
        </p:nvSpPr>
        <p:spPr bwMode="auto">
          <a:xfrm>
            <a:off x="267176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0" name="Rectangle 36"/>
          <p:cNvSpPr>
            <a:spLocks noChangeArrowheads="1"/>
          </p:cNvSpPr>
          <p:nvPr/>
        </p:nvSpPr>
        <p:spPr bwMode="auto">
          <a:xfrm>
            <a:off x="2773363"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1" name="Rectangle 37"/>
          <p:cNvSpPr>
            <a:spLocks noChangeArrowheads="1"/>
          </p:cNvSpPr>
          <p:nvPr/>
        </p:nvSpPr>
        <p:spPr bwMode="auto">
          <a:xfrm>
            <a:off x="2830513" y="3189288"/>
            <a:ext cx="6032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2" name="Rectangle 38"/>
          <p:cNvSpPr>
            <a:spLocks noChangeArrowheads="1"/>
          </p:cNvSpPr>
          <p:nvPr/>
        </p:nvSpPr>
        <p:spPr bwMode="auto">
          <a:xfrm>
            <a:off x="2933700"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3" name="Rectangle 39"/>
          <p:cNvSpPr>
            <a:spLocks noChangeArrowheads="1"/>
          </p:cNvSpPr>
          <p:nvPr/>
        </p:nvSpPr>
        <p:spPr bwMode="auto">
          <a:xfrm>
            <a:off x="299243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4" name="Rectangle 40"/>
          <p:cNvSpPr>
            <a:spLocks noChangeArrowheads="1"/>
          </p:cNvSpPr>
          <p:nvPr/>
        </p:nvSpPr>
        <p:spPr bwMode="auto">
          <a:xfrm>
            <a:off x="3092450" y="3189288"/>
            <a:ext cx="17463"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5" name="Rectangle 41"/>
          <p:cNvSpPr>
            <a:spLocks noChangeArrowheads="1"/>
          </p:cNvSpPr>
          <p:nvPr/>
        </p:nvSpPr>
        <p:spPr bwMode="auto">
          <a:xfrm>
            <a:off x="3151188" y="3189288"/>
            <a:ext cx="6032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6" name="Rectangle 42"/>
          <p:cNvSpPr>
            <a:spLocks noChangeArrowheads="1"/>
          </p:cNvSpPr>
          <p:nvPr/>
        </p:nvSpPr>
        <p:spPr bwMode="auto">
          <a:xfrm>
            <a:off x="3254375"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7" name="Rectangle 43"/>
          <p:cNvSpPr>
            <a:spLocks noChangeArrowheads="1"/>
          </p:cNvSpPr>
          <p:nvPr/>
        </p:nvSpPr>
        <p:spPr bwMode="auto">
          <a:xfrm>
            <a:off x="3311525" y="3189288"/>
            <a:ext cx="6032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8" name="Rectangle 44"/>
          <p:cNvSpPr>
            <a:spLocks noChangeArrowheads="1"/>
          </p:cNvSpPr>
          <p:nvPr/>
        </p:nvSpPr>
        <p:spPr bwMode="auto">
          <a:xfrm>
            <a:off x="3413125"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89" name="Rectangle 45"/>
          <p:cNvSpPr>
            <a:spLocks noChangeArrowheads="1"/>
          </p:cNvSpPr>
          <p:nvPr/>
        </p:nvSpPr>
        <p:spPr bwMode="auto">
          <a:xfrm>
            <a:off x="3473450" y="3189288"/>
            <a:ext cx="5715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0" name="Rectangle 46"/>
          <p:cNvSpPr>
            <a:spLocks noChangeArrowheads="1"/>
          </p:cNvSpPr>
          <p:nvPr/>
        </p:nvSpPr>
        <p:spPr bwMode="auto">
          <a:xfrm>
            <a:off x="3575050"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1" name="Rectangle 47"/>
          <p:cNvSpPr>
            <a:spLocks noChangeArrowheads="1"/>
          </p:cNvSpPr>
          <p:nvPr/>
        </p:nvSpPr>
        <p:spPr bwMode="auto">
          <a:xfrm>
            <a:off x="363378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2" name="Rectangle 48"/>
          <p:cNvSpPr>
            <a:spLocks noChangeArrowheads="1"/>
          </p:cNvSpPr>
          <p:nvPr/>
        </p:nvSpPr>
        <p:spPr bwMode="auto">
          <a:xfrm>
            <a:off x="3733800"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3" name="Rectangle 49"/>
          <p:cNvSpPr>
            <a:spLocks noChangeArrowheads="1"/>
          </p:cNvSpPr>
          <p:nvPr/>
        </p:nvSpPr>
        <p:spPr bwMode="auto">
          <a:xfrm>
            <a:off x="3794125" y="3189288"/>
            <a:ext cx="5715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4" name="Rectangle 50"/>
          <p:cNvSpPr>
            <a:spLocks noChangeArrowheads="1"/>
          </p:cNvSpPr>
          <p:nvPr/>
        </p:nvSpPr>
        <p:spPr bwMode="auto">
          <a:xfrm>
            <a:off x="3894138"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5" name="Rectangle 51"/>
          <p:cNvSpPr>
            <a:spLocks noChangeArrowheads="1"/>
          </p:cNvSpPr>
          <p:nvPr/>
        </p:nvSpPr>
        <p:spPr bwMode="auto">
          <a:xfrm>
            <a:off x="3952875"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6" name="Rectangle 52"/>
          <p:cNvSpPr>
            <a:spLocks noChangeArrowheads="1"/>
          </p:cNvSpPr>
          <p:nvPr/>
        </p:nvSpPr>
        <p:spPr bwMode="auto">
          <a:xfrm>
            <a:off x="4054475" y="3189288"/>
            <a:ext cx="15875"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7" name="Rectangle 53"/>
          <p:cNvSpPr>
            <a:spLocks noChangeArrowheads="1"/>
          </p:cNvSpPr>
          <p:nvPr/>
        </p:nvSpPr>
        <p:spPr bwMode="auto">
          <a:xfrm>
            <a:off x="411321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8" name="Rectangle 54"/>
          <p:cNvSpPr>
            <a:spLocks noChangeArrowheads="1"/>
          </p:cNvSpPr>
          <p:nvPr/>
        </p:nvSpPr>
        <p:spPr bwMode="auto">
          <a:xfrm>
            <a:off x="4214813"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199" name="Rectangle 55"/>
          <p:cNvSpPr>
            <a:spLocks noChangeArrowheads="1"/>
          </p:cNvSpPr>
          <p:nvPr/>
        </p:nvSpPr>
        <p:spPr bwMode="auto">
          <a:xfrm>
            <a:off x="4273550"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0" name="Rectangle 56"/>
          <p:cNvSpPr>
            <a:spLocks noChangeArrowheads="1"/>
          </p:cNvSpPr>
          <p:nvPr/>
        </p:nvSpPr>
        <p:spPr bwMode="auto">
          <a:xfrm>
            <a:off x="4376738"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1" name="Rectangle 57"/>
          <p:cNvSpPr>
            <a:spLocks noChangeArrowheads="1"/>
          </p:cNvSpPr>
          <p:nvPr/>
        </p:nvSpPr>
        <p:spPr bwMode="auto">
          <a:xfrm>
            <a:off x="443388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2" name="Rectangle 58"/>
          <p:cNvSpPr>
            <a:spLocks noChangeArrowheads="1"/>
          </p:cNvSpPr>
          <p:nvPr/>
        </p:nvSpPr>
        <p:spPr bwMode="auto">
          <a:xfrm>
            <a:off x="4535488"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3" name="Rectangle 59"/>
          <p:cNvSpPr>
            <a:spLocks noChangeArrowheads="1"/>
          </p:cNvSpPr>
          <p:nvPr/>
        </p:nvSpPr>
        <p:spPr bwMode="auto">
          <a:xfrm>
            <a:off x="4594225"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4" name="Rectangle 60"/>
          <p:cNvSpPr>
            <a:spLocks noChangeArrowheads="1"/>
          </p:cNvSpPr>
          <p:nvPr/>
        </p:nvSpPr>
        <p:spPr bwMode="auto">
          <a:xfrm>
            <a:off x="4697413"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5" name="Rectangle 61"/>
          <p:cNvSpPr>
            <a:spLocks noChangeArrowheads="1"/>
          </p:cNvSpPr>
          <p:nvPr/>
        </p:nvSpPr>
        <p:spPr bwMode="auto">
          <a:xfrm>
            <a:off x="475456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6" name="Rectangle 62"/>
          <p:cNvSpPr>
            <a:spLocks noChangeArrowheads="1"/>
          </p:cNvSpPr>
          <p:nvPr/>
        </p:nvSpPr>
        <p:spPr bwMode="auto">
          <a:xfrm>
            <a:off x="4856163"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7" name="Rectangle 63"/>
          <p:cNvSpPr>
            <a:spLocks noChangeArrowheads="1"/>
          </p:cNvSpPr>
          <p:nvPr/>
        </p:nvSpPr>
        <p:spPr bwMode="auto">
          <a:xfrm>
            <a:off x="491331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8" name="Rectangle 64"/>
          <p:cNvSpPr>
            <a:spLocks noChangeArrowheads="1"/>
          </p:cNvSpPr>
          <p:nvPr/>
        </p:nvSpPr>
        <p:spPr bwMode="auto">
          <a:xfrm>
            <a:off x="5016500"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09" name="Rectangle 65"/>
          <p:cNvSpPr>
            <a:spLocks noChangeArrowheads="1"/>
          </p:cNvSpPr>
          <p:nvPr/>
        </p:nvSpPr>
        <p:spPr bwMode="auto">
          <a:xfrm>
            <a:off x="5075238" y="3189288"/>
            <a:ext cx="5715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0" name="Rectangle 66"/>
          <p:cNvSpPr>
            <a:spLocks noChangeArrowheads="1"/>
          </p:cNvSpPr>
          <p:nvPr/>
        </p:nvSpPr>
        <p:spPr bwMode="auto">
          <a:xfrm>
            <a:off x="5176838"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1" name="Rectangle 67"/>
          <p:cNvSpPr>
            <a:spLocks noChangeArrowheads="1"/>
          </p:cNvSpPr>
          <p:nvPr/>
        </p:nvSpPr>
        <p:spPr bwMode="auto">
          <a:xfrm>
            <a:off x="5233988"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2" name="Rectangle 68"/>
          <p:cNvSpPr>
            <a:spLocks noChangeArrowheads="1"/>
          </p:cNvSpPr>
          <p:nvPr/>
        </p:nvSpPr>
        <p:spPr bwMode="auto">
          <a:xfrm>
            <a:off x="5337175"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3" name="Rectangle 69"/>
          <p:cNvSpPr>
            <a:spLocks noChangeArrowheads="1"/>
          </p:cNvSpPr>
          <p:nvPr/>
        </p:nvSpPr>
        <p:spPr bwMode="auto">
          <a:xfrm>
            <a:off x="5395913" y="3189288"/>
            <a:ext cx="5715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4" name="Rectangle 70"/>
          <p:cNvSpPr>
            <a:spLocks noChangeArrowheads="1"/>
          </p:cNvSpPr>
          <p:nvPr/>
        </p:nvSpPr>
        <p:spPr bwMode="auto">
          <a:xfrm>
            <a:off x="5497513" y="3189288"/>
            <a:ext cx="1428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5" name="Rectangle 71"/>
          <p:cNvSpPr>
            <a:spLocks noChangeArrowheads="1"/>
          </p:cNvSpPr>
          <p:nvPr/>
        </p:nvSpPr>
        <p:spPr bwMode="auto">
          <a:xfrm>
            <a:off x="5554663" y="3189288"/>
            <a:ext cx="58737"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6" name="Rectangle 72"/>
          <p:cNvSpPr>
            <a:spLocks noChangeArrowheads="1"/>
          </p:cNvSpPr>
          <p:nvPr/>
        </p:nvSpPr>
        <p:spPr bwMode="auto">
          <a:xfrm>
            <a:off x="5657850" y="3189288"/>
            <a:ext cx="1428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7" name="Rectangle 73"/>
          <p:cNvSpPr>
            <a:spLocks noChangeArrowheads="1"/>
          </p:cNvSpPr>
          <p:nvPr/>
        </p:nvSpPr>
        <p:spPr bwMode="auto">
          <a:xfrm>
            <a:off x="5715000" y="3189288"/>
            <a:ext cx="58738"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8" name="Rectangle 74"/>
          <p:cNvSpPr>
            <a:spLocks noChangeArrowheads="1"/>
          </p:cNvSpPr>
          <p:nvPr/>
        </p:nvSpPr>
        <p:spPr bwMode="auto">
          <a:xfrm>
            <a:off x="1695450"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19" name="Rectangle 75"/>
          <p:cNvSpPr>
            <a:spLocks noChangeArrowheads="1"/>
          </p:cNvSpPr>
          <p:nvPr/>
        </p:nvSpPr>
        <p:spPr bwMode="auto">
          <a:xfrm>
            <a:off x="1798638" y="3176588"/>
            <a:ext cx="1270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0" name="Rectangle 76"/>
          <p:cNvSpPr>
            <a:spLocks noChangeArrowheads="1"/>
          </p:cNvSpPr>
          <p:nvPr/>
        </p:nvSpPr>
        <p:spPr bwMode="auto">
          <a:xfrm>
            <a:off x="1855788"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1" name="Rectangle 77"/>
          <p:cNvSpPr>
            <a:spLocks noChangeArrowheads="1"/>
          </p:cNvSpPr>
          <p:nvPr/>
        </p:nvSpPr>
        <p:spPr bwMode="auto">
          <a:xfrm>
            <a:off x="1958975"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2" name="Rectangle 78"/>
          <p:cNvSpPr>
            <a:spLocks noChangeArrowheads="1"/>
          </p:cNvSpPr>
          <p:nvPr/>
        </p:nvSpPr>
        <p:spPr bwMode="auto">
          <a:xfrm>
            <a:off x="2016125"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3" name="Rectangle 79"/>
          <p:cNvSpPr>
            <a:spLocks noChangeArrowheads="1"/>
          </p:cNvSpPr>
          <p:nvPr/>
        </p:nvSpPr>
        <p:spPr bwMode="auto">
          <a:xfrm>
            <a:off x="2117725"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4" name="Rectangle 80"/>
          <p:cNvSpPr>
            <a:spLocks noChangeArrowheads="1"/>
          </p:cNvSpPr>
          <p:nvPr/>
        </p:nvSpPr>
        <p:spPr bwMode="auto">
          <a:xfrm>
            <a:off x="217646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5" name="Rectangle 81"/>
          <p:cNvSpPr>
            <a:spLocks noChangeArrowheads="1"/>
          </p:cNvSpPr>
          <p:nvPr/>
        </p:nvSpPr>
        <p:spPr bwMode="auto">
          <a:xfrm>
            <a:off x="227806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6" name="Rectangle 82"/>
          <p:cNvSpPr>
            <a:spLocks noChangeArrowheads="1"/>
          </p:cNvSpPr>
          <p:nvPr/>
        </p:nvSpPr>
        <p:spPr bwMode="auto">
          <a:xfrm>
            <a:off x="2336800" y="3176588"/>
            <a:ext cx="5715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7" name="Rectangle 83"/>
          <p:cNvSpPr>
            <a:spLocks noChangeArrowheads="1"/>
          </p:cNvSpPr>
          <p:nvPr/>
        </p:nvSpPr>
        <p:spPr bwMode="auto">
          <a:xfrm>
            <a:off x="2438400"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8" name="Rectangle 84"/>
          <p:cNvSpPr>
            <a:spLocks noChangeArrowheads="1"/>
          </p:cNvSpPr>
          <p:nvPr/>
        </p:nvSpPr>
        <p:spPr bwMode="auto">
          <a:xfrm>
            <a:off x="2497138"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29" name="Rectangle 85"/>
          <p:cNvSpPr>
            <a:spLocks noChangeArrowheads="1"/>
          </p:cNvSpPr>
          <p:nvPr/>
        </p:nvSpPr>
        <p:spPr bwMode="auto">
          <a:xfrm>
            <a:off x="2598738"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0" name="Rectangle 86"/>
          <p:cNvSpPr>
            <a:spLocks noChangeArrowheads="1"/>
          </p:cNvSpPr>
          <p:nvPr/>
        </p:nvSpPr>
        <p:spPr bwMode="auto">
          <a:xfrm>
            <a:off x="2657475" y="3176588"/>
            <a:ext cx="5715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1" name="Rectangle 87"/>
          <p:cNvSpPr>
            <a:spLocks noChangeArrowheads="1"/>
          </p:cNvSpPr>
          <p:nvPr/>
        </p:nvSpPr>
        <p:spPr bwMode="auto">
          <a:xfrm>
            <a:off x="2759075"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2" name="Rectangle 88"/>
          <p:cNvSpPr>
            <a:spLocks noChangeArrowheads="1"/>
          </p:cNvSpPr>
          <p:nvPr/>
        </p:nvSpPr>
        <p:spPr bwMode="auto">
          <a:xfrm>
            <a:off x="2817813" y="3176588"/>
            <a:ext cx="5715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3" name="Rectangle 89"/>
          <p:cNvSpPr>
            <a:spLocks noChangeArrowheads="1"/>
          </p:cNvSpPr>
          <p:nvPr/>
        </p:nvSpPr>
        <p:spPr bwMode="auto">
          <a:xfrm>
            <a:off x="291941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4" name="Rectangle 90"/>
          <p:cNvSpPr>
            <a:spLocks noChangeArrowheads="1"/>
          </p:cNvSpPr>
          <p:nvPr/>
        </p:nvSpPr>
        <p:spPr bwMode="auto">
          <a:xfrm>
            <a:off x="297656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5" name="Rectangle 91"/>
          <p:cNvSpPr>
            <a:spLocks noChangeArrowheads="1"/>
          </p:cNvSpPr>
          <p:nvPr/>
        </p:nvSpPr>
        <p:spPr bwMode="auto">
          <a:xfrm>
            <a:off x="307816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6" name="Rectangle 92"/>
          <p:cNvSpPr>
            <a:spLocks noChangeArrowheads="1"/>
          </p:cNvSpPr>
          <p:nvPr/>
        </p:nvSpPr>
        <p:spPr bwMode="auto">
          <a:xfrm>
            <a:off x="3136900"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7" name="Rectangle 93"/>
          <p:cNvSpPr>
            <a:spLocks noChangeArrowheads="1"/>
          </p:cNvSpPr>
          <p:nvPr/>
        </p:nvSpPr>
        <p:spPr bwMode="auto">
          <a:xfrm>
            <a:off x="3240088"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8" name="Rectangle 94"/>
          <p:cNvSpPr>
            <a:spLocks noChangeArrowheads="1"/>
          </p:cNvSpPr>
          <p:nvPr/>
        </p:nvSpPr>
        <p:spPr bwMode="auto">
          <a:xfrm>
            <a:off x="3297238"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39" name="Rectangle 95"/>
          <p:cNvSpPr>
            <a:spLocks noChangeArrowheads="1"/>
          </p:cNvSpPr>
          <p:nvPr/>
        </p:nvSpPr>
        <p:spPr bwMode="auto">
          <a:xfrm>
            <a:off x="3398838"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0" name="Rectangle 96"/>
          <p:cNvSpPr>
            <a:spLocks noChangeArrowheads="1"/>
          </p:cNvSpPr>
          <p:nvPr/>
        </p:nvSpPr>
        <p:spPr bwMode="auto">
          <a:xfrm>
            <a:off x="3457575"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1" name="Rectangle 97"/>
          <p:cNvSpPr>
            <a:spLocks noChangeArrowheads="1"/>
          </p:cNvSpPr>
          <p:nvPr/>
        </p:nvSpPr>
        <p:spPr bwMode="auto">
          <a:xfrm>
            <a:off x="356076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2" name="Rectangle 98"/>
          <p:cNvSpPr>
            <a:spLocks noChangeArrowheads="1"/>
          </p:cNvSpPr>
          <p:nvPr/>
        </p:nvSpPr>
        <p:spPr bwMode="auto">
          <a:xfrm>
            <a:off x="361791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3" name="Rectangle 99"/>
          <p:cNvSpPr>
            <a:spLocks noChangeArrowheads="1"/>
          </p:cNvSpPr>
          <p:nvPr/>
        </p:nvSpPr>
        <p:spPr bwMode="auto">
          <a:xfrm>
            <a:off x="371951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4" name="Rectangle 100"/>
          <p:cNvSpPr>
            <a:spLocks noChangeArrowheads="1"/>
          </p:cNvSpPr>
          <p:nvPr/>
        </p:nvSpPr>
        <p:spPr bwMode="auto">
          <a:xfrm>
            <a:off x="3778250"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5" name="Rectangle 101"/>
          <p:cNvSpPr>
            <a:spLocks noChangeArrowheads="1"/>
          </p:cNvSpPr>
          <p:nvPr/>
        </p:nvSpPr>
        <p:spPr bwMode="auto">
          <a:xfrm>
            <a:off x="3879850"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6" name="Rectangle 102"/>
          <p:cNvSpPr>
            <a:spLocks noChangeArrowheads="1"/>
          </p:cNvSpPr>
          <p:nvPr/>
        </p:nvSpPr>
        <p:spPr bwMode="auto">
          <a:xfrm>
            <a:off x="3938588" y="3176588"/>
            <a:ext cx="5715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7" name="Rectangle 103"/>
          <p:cNvSpPr>
            <a:spLocks noChangeArrowheads="1"/>
          </p:cNvSpPr>
          <p:nvPr/>
        </p:nvSpPr>
        <p:spPr bwMode="auto">
          <a:xfrm>
            <a:off x="4040188"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8" name="Rectangle 104"/>
          <p:cNvSpPr>
            <a:spLocks noChangeArrowheads="1"/>
          </p:cNvSpPr>
          <p:nvPr/>
        </p:nvSpPr>
        <p:spPr bwMode="auto">
          <a:xfrm>
            <a:off x="4097338"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49" name="Rectangle 105"/>
          <p:cNvSpPr>
            <a:spLocks noChangeArrowheads="1"/>
          </p:cNvSpPr>
          <p:nvPr/>
        </p:nvSpPr>
        <p:spPr bwMode="auto">
          <a:xfrm>
            <a:off x="4200525"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0" name="Rectangle 106"/>
          <p:cNvSpPr>
            <a:spLocks noChangeArrowheads="1"/>
          </p:cNvSpPr>
          <p:nvPr/>
        </p:nvSpPr>
        <p:spPr bwMode="auto">
          <a:xfrm>
            <a:off x="4259263" y="3176588"/>
            <a:ext cx="57150"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1" name="Rectangle 107"/>
          <p:cNvSpPr>
            <a:spLocks noChangeArrowheads="1"/>
          </p:cNvSpPr>
          <p:nvPr/>
        </p:nvSpPr>
        <p:spPr bwMode="auto">
          <a:xfrm>
            <a:off x="4360863" y="3176588"/>
            <a:ext cx="1587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2" name="Rectangle 108"/>
          <p:cNvSpPr>
            <a:spLocks noChangeArrowheads="1"/>
          </p:cNvSpPr>
          <p:nvPr/>
        </p:nvSpPr>
        <p:spPr bwMode="auto">
          <a:xfrm>
            <a:off x="441801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3" name="Rectangle 109"/>
          <p:cNvSpPr>
            <a:spLocks noChangeArrowheads="1"/>
          </p:cNvSpPr>
          <p:nvPr/>
        </p:nvSpPr>
        <p:spPr bwMode="auto">
          <a:xfrm>
            <a:off x="4521200"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4" name="Rectangle 110"/>
          <p:cNvSpPr>
            <a:spLocks noChangeArrowheads="1"/>
          </p:cNvSpPr>
          <p:nvPr/>
        </p:nvSpPr>
        <p:spPr bwMode="auto">
          <a:xfrm>
            <a:off x="4578350"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5" name="Rectangle 111"/>
          <p:cNvSpPr>
            <a:spLocks noChangeArrowheads="1"/>
          </p:cNvSpPr>
          <p:nvPr/>
        </p:nvSpPr>
        <p:spPr bwMode="auto">
          <a:xfrm>
            <a:off x="4679950" y="3176588"/>
            <a:ext cx="17463"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6" name="Rectangle 112"/>
          <p:cNvSpPr>
            <a:spLocks noChangeArrowheads="1"/>
          </p:cNvSpPr>
          <p:nvPr/>
        </p:nvSpPr>
        <p:spPr bwMode="auto">
          <a:xfrm>
            <a:off x="4738688"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7" name="Rectangle 113"/>
          <p:cNvSpPr>
            <a:spLocks noChangeArrowheads="1"/>
          </p:cNvSpPr>
          <p:nvPr/>
        </p:nvSpPr>
        <p:spPr bwMode="auto">
          <a:xfrm>
            <a:off x="4841875"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8" name="Rectangle 114"/>
          <p:cNvSpPr>
            <a:spLocks noChangeArrowheads="1"/>
          </p:cNvSpPr>
          <p:nvPr/>
        </p:nvSpPr>
        <p:spPr bwMode="auto">
          <a:xfrm>
            <a:off x="4899025" y="3176588"/>
            <a:ext cx="6032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59" name="Rectangle 115"/>
          <p:cNvSpPr>
            <a:spLocks noChangeArrowheads="1"/>
          </p:cNvSpPr>
          <p:nvPr/>
        </p:nvSpPr>
        <p:spPr bwMode="auto">
          <a:xfrm>
            <a:off x="5000625" y="3176588"/>
            <a:ext cx="1587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0" name="Rectangle 116"/>
          <p:cNvSpPr>
            <a:spLocks noChangeArrowheads="1"/>
          </p:cNvSpPr>
          <p:nvPr/>
        </p:nvSpPr>
        <p:spPr bwMode="auto">
          <a:xfrm>
            <a:off x="505936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1" name="Rectangle 117"/>
          <p:cNvSpPr>
            <a:spLocks noChangeArrowheads="1"/>
          </p:cNvSpPr>
          <p:nvPr/>
        </p:nvSpPr>
        <p:spPr bwMode="auto">
          <a:xfrm>
            <a:off x="5162550" y="3176588"/>
            <a:ext cx="1428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2" name="Rectangle 118"/>
          <p:cNvSpPr>
            <a:spLocks noChangeArrowheads="1"/>
          </p:cNvSpPr>
          <p:nvPr/>
        </p:nvSpPr>
        <p:spPr bwMode="auto">
          <a:xfrm>
            <a:off x="5219700" y="3176588"/>
            <a:ext cx="6032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3" name="Rectangle 119"/>
          <p:cNvSpPr>
            <a:spLocks noChangeArrowheads="1"/>
          </p:cNvSpPr>
          <p:nvPr/>
        </p:nvSpPr>
        <p:spPr bwMode="auto">
          <a:xfrm>
            <a:off x="5321300" y="3176588"/>
            <a:ext cx="1587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4" name="Rectangle 120"/>
          <p:cNvSpPr>
            <a:spLocks noChangeArrowheads="1"/>
          </p:cNvSpPr>
          <p:nvPr/>
        </p:nvSpPr>
        <p:spPr bwMode="auto">
          <a:xfrm>
            <a:off x="5378450" y="3176588"/>
            <a:ext cx="6032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5" name="Rectangle 121"/>
          <p:cNvSpPr>
            <a:spLocks noChangeArrowheads="1"/>
          </p:cNvSpPr>
          <p:nvPr/>
        </p:nvSpPr>
        <p:spPr bwMode="auto">
          <a:xfrm>
            <a:off x="5481638" y="3176588"/>
            <a:ext cx="1587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6" name="Rectangle 122"/>
          <p:cNvSpPr>
            <a:spLocks noChangeArrowheads="1"/>
          </p:cNvSpPr>
          <p:nvPr/>
        </p:nvSpPr>
        <p:spPr bwMode="auto">
          <a:xfrm>
            <a:off x="5540375" y="3176588"/>
            <a:ext cx="58738"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7" name="Rectangle 123"/>
          <p:cNvSpPr>
            <a:spLocks noChangeArrowheads="1"/>
          </p:cNvSpPr>
          <p:nvPr/>
        </p:nvSpPr>
        <p:spPr bwMode="auto">
          <a:xfrm>
            <a:off x="5641975" y="3176588"/>
            <a:ext cx="15875"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8" name="Rectangle 124"/>
          <p:cNvSpPr>
            <a:spLocks noChangeArrowheads="1"/>
          </p:cNvSpPr>
          <p:nvPr/>
        </p:nvSpPr>
        <p:spPr bwMode="auto">
          <a:xfrm>
            <a:off x="5700713" y="3176588"/>
            <a:ext cx="5873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69" name="Rectangle 125"/>
          <p:cNvSpPr>
            <a:spLocks noChangeArrowheads="1"/>
          </p:cNvSpPr>
          <p:nvPr/>
        </p:nvSpPr>
        <p:spPr bwMode="auto">
          <a:xfrm>
            <a:off x="5802313" y="31765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0" name="Rectangle 126"/>
          <p:cNvSpPr>
            <a:spLocks noChangeArrowheads="1"/>
          </p:cNvSpPr>
          <p:nvPr/>
        </p:nvSpPr>
        <p:spPr bwMode="auto">
          <a:xfrm>
            <a:off x="3749675" y="1706563"/>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1" name="Rectangle 127"/>
          <p:cNvSpPr>
            <a:spLocks noChangeArrowheads="1"/>
          </p:cNvSpPr>
          <p:nvPr/>
        </p:nvSpPr>
        <p:spPr bwMode="auto">
          <a:xfrm>
            <a:off x="3749675" y="1800225"/>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2" name="Rectangle 128"/>
          <p:cNvSpPr>
            <a:spLocks noChangeArrowheads="1"/>
          </p:cNvSpPr>
          <p:nvPr/>
        </p:nvSpPr>
        <p:spPr bwMode="auto">
          <a:xfrm>
            <a:off x="3749675" y="1852613"/>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3" name="Rectangle 129"/>
          <p:cNvSpPr>
            <a:spLocks noChangeArrowheads="1"/>
          </p:cNvSpPr>
          <p:nvPr/>
        </p:nvSpPr>
        <p:spPr bwMode="auto">
          <a:xfrm>
            <a:off x="3749675" y="1946275"/>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4" name="Rectangle 130"/>
          <p:cNvSpPr>
            <a:spLocks noChangeArrowheads="1"/>
          </p:cNvSpPr>
          <p:nvPr/>
        </p:nvSpPr>
        <p:spPr bwMode="auto">
          <a:xfrm>
            <a:off x="3749675" y="1998663"/>
            <a:ext cx="12700" cy="523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5" name="Rectangle 131"/>
          <p:cNvSpPr>
            <a:spLocks noChangeArrowheads="1"/>
          </p:cNvSpPr>
          <p:nvPr/>
        </p:nvSpPr>
        <p:spPr bwMode="auto">
          <a:xfrm>
            <a:off x="3749675" y="2089150"/>
            <a:ext cx="12700" cy="158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6" name="Rectangle 132"/>
          <p:cNvSpPr>
            <a:spLocks noChangeArrowheads="1"/>
          </p:cNvSpPr>
          <p:nvPr/>
        </p:nvSpPr>
        <p:spPr bwMode="auto">
          <a:xfrm>
            <a:off x="3749675" y="2144713"/>
            <a:ext cx="12700" cy="523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7" name="Rectangle 133"/>
          <p:cNvSpPr>
            <a:spLocks noChangeArrowheads="1"/>
          </p:cNvSpPr>
          <p:nvPr/>
        </p:nvSpPr>
        <p:spPr bwMode="auto">
          <a:xfrm>
            <a:off x="3749675" y="2236788"/>
            <a:ext cx="12700" cy="142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8" name="Rectangle 134"/>
          <p:cNvSpPr>
            <a:spLocks noChangeArrowheads="1"/>
          </p:cNvSpPr>
          <p:nvPr/>
        </p:nvSpPr>
        <p:spPr bwMode="auto">
          <a:xfrm>
            <a:off x="3749675" y="2290763"/>
            <a:ext cx="12700" cy="523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79" name="Rectangle 135"/>
          <p:cNvSpPr>
            <a:spLocks noChangeArrowheads="1"/>
          </p:cNvSpPr>
          <p:nvPr/>
        </p:nvSpPr>
        <p:spPr bwMode="auto">
          <a:xfrm>
            <a:off x="3749675" y="2382838"/>
            <a:ext cx="12700" cy="1111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0" name="Rectangle 136"/>
          <p:cNvSpPr>
            <a:spLocks noChangeArrowheads="1"/>
          </p:cNvSpPr>
          <p:nvPr/>
        </p:nvSpPr>
        <p:spPr bwMode="auto">
          <a:xfrm>
            <a:off x="3749675" y="2435225"/>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1" name="Rectangle 137"/>
          <p:cNvSpPr>
            <a:spLocks noChangeArrowheads="1"/>
          </p:cNvSpPr>
          <p:nvPr/>
        </p:nvSpPr>
        <p:spPr bwMode="auto">
          <a:xfrm>
            <a:off x="3749675" y="2527300"/>
            <a:ext cx="12700" cy="142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2" name="Rectangle 138"/>
          <p:cNvSpPr>
            <a:spLocks noChangeArrowheads="1"/>
          </p:cNvSpPr>
          <p:nvPr/>
        </p:nvSpPr>
        <p:spPr bwMode="auto">
          <a:xfrm>
            <a:off x="3749675" y="2579688"/>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3" name="Rectangle 139"/>
          <p:cNvSpPr>
            <a:spLocks noChangeArrowheads="1"/>
          </p:cNvSpPr>
          <p:nvPr/>
        </p:nvSpPr>
        <p:spPr bwMode="auto">
          <a:xfrm>
            <a:off x="3749675" y="2674938"/>
            <a:ext cx="12700" cy="1111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4" name="Rectangle 140"/>
          <p:cNvSpPr>
            <a:spLocks noChangeArrowheads="1"/>
          </p:cNvSpPr>
          <p:nvPr/>
        </p:nvSpPr>
        <p:spPr bwMode="auto">
          <a:xfrm>
            <a:off x="3749675" y="2727325"/>
            <a:ext cx="12700" cy="523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5" name="Rectangle 141"/>
          <p:cNvSpPr>
            <a:spLocks noChangeArrowheads="1"/>
          </p:cNvSpPr>
          <p:nvPr/>
        </p:nvSpPr>
        <p:spPr bwMode="auto">
          <a:xfrm>
            <a:off x="3749675" y="2820988"/>
            <a:ext cx="12700" cy="1111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6" name="Rectangle 142"/>
          <p:cNvSpPr>
            <a:spLocks noChangeArrowheads="1"/>
          </p:cNvSpPr>
          <p:nvPr/>
        </p:nvSpPr>
        <p:spPr bwMode="auto">
          <a:xfrm>
            <a:off x="3749675" y="2873375"/>
            <a:ext cx="12700" cy="523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7" name="Rectangle 143"/>
          <p:cNvSpPr>
            <a:spLocks noChangeArrowheads="1"/>
          </p:cNvSpPr>
          <p:nvPr/>
        </p:nvSpPr>
        <p:spPr bwMode="auto">
          <a:xfrm>
            <a:off x="3749675" y="2963863"/>
            <a:ext cx="12700" cy="158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8" name="Rectangle 144"/>
          <p:cNvSpPr>
            <a:spLocks noChangeArrowheads="1"/>
          </p:cNvSpPr>
          <p:nvPr/>
        </p:nvSpPr>
        <p:spPr bwMode="auto">
          <a:xfrm>
            <a:off x="3749675" y="3017838"/>
            <a:ext cx="12700" cy="523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89" name="Rectangle 145"/>
          <p:cNvSpPr>
            <a:spLocks noChangeArrowheads="1"/>
          </p:cNvSpPr>
          <p:nvPr/>
        </p:nvSpPr>
        <p:spPr bwMode="auto">
          <a:xfrm>
            <a:off x="3749675" y="3111500"/>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0" name="Rectangle 146"/>
          <p:cNvSpPr>
            <a:spLocks noChangeArrowheads="1"/>
          </p:cNvSpPr>
          <p:nvPr/>
        </p:nvSpPr>
        <p:spPr bwMode="auto">
          <a:xfrm>
            <a:off x="3749675" y="3163888"/>
            <a:ext cx="12700" cy="523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1" name="Rectangle 147"/>
          <p:cNvSpPr>
            <a:spLocks noChangeArrowheads="1"/>
          </p:cNvSpPr>
          <p:nvPr/>
        </p:nvSpPr>
        <p:spPr bwMode="auto">
          <a:xfrm>
            <a:off x="3749675" y="3255963"/>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2" name="Rectangle 148"/>
          <p:cNvSpPr>
            <a:spLocks noChangeArrowheads="1"/>
          </p:cNvSpPr>
          <p:nvPr/>
        </p:nvSpPr>
        <p:spPr bwMode="auto">
          <a:xfrm>
            <a:off x="3749675" y="3308350"/>
            <a:ext cx="12700" cy="5556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3" name="Rectangle 149"/>
          <p:cNvSpPr>
            <a:spLocks noChangeArrowheads="1"/>
          </p:cNvSpPr>
          <p:nvPr/>
        </p:nvSpPr>
        <p:spPr bwMode="auto">
          <a:xfrm>
            <a:off x="3749675" y="3402013"/>
            <a:ext cx="12700" cy="142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4" name="Rectangle 150"/>
          <p:cNvSpPr>
            <a:spLocks noChangeArrowheads="1"/>
          </p:cNvSpPr>
          <p:nvPr/>
        </p:nvSpPr>
        <p:spPr bwMode="auto">
          <a:xfrm>
            <a:off x="3749675" y="3454400"/>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5" name="Rectangle 151"/>
          <p:cNvSpPr>
            <a:spLocks noChangeArrowheads="1"/>
          </p:cNvSpPr>
          <p:nvPr/>
        </p:nvSpPr>
        <p:spPr bwMode="auto">
          <a:xfrm>
            <a:off x="3749675" y="3549650"/>
            <a:ext cx="12700" cy="111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6" name="Rectangle 152"/>
          <p:cNvSpPr>
            <a:spLocks noChangeArrowheads="1"/>
          </p:cNvSpPr>
          <p:nvPr/>
        </p:nvSpPr>
        <p:spPr bwMode="auto">
          <a:xfrm>
            <a:off x="3749675" y="3600450"/>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7" name="Rectangle 153"/>
          <p:cNvSpPr>
            <a:spLocks noChangeArrowheads="1"/>
          </p:cNvSpPr>
          <p:nvPr/>
        </p:nvSpPr>
        <p:spPr bwMode="auto">
          <a:xfrm>
            <a:off x="3749675" y="3694113"/>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8" name="Rectangle 154"/>
          <p:cNvSpPr>
            <a:spLocks noChangeArrowheads="1"/>
          </p:cNvSpPr>
          <p:nvPr/>
        </p:nvSpPr>
        <p:spPr bwMode="auto">
          <a:xfrm>
            <a:off x="3749675" y="3746500"/>
            <a:ext cx="12700" cy="523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299" name="Rectangle 155"/>
          <p:cNvSpPr>
            <a:spLocks noChangeArrowheads="1"/>
          </p:cNvSpPr>
          <p:nvPr/>
        </p:nvSpPr>
        <p:spPr bwMode="auto">
          <a:xfrm>
            <a:off x="3749675" y="3838575"/>
            <a:ext cx="12700" cy="142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0" name="Rectangle 156"/>
          <p:cNvSpPr>
            <a:spLocks noChangeArrowheads="1"/>
          </p:cNvSpPr>
          <p:nvPr/>
        </p:nvSpPr>
        <p:spPr bwMode="auto">
          <a:xfrm>
            <a:off x="3749675" y="3892550"/>
            <a:ext cx="12700" cy="523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1" name="Rectangle 157"/>
          <p:cNvSpPr>
            <a:spLocks noChangeArrowheads="1"/>
          </p:cNvSpPr>
          <p:nvPr/>
        </p:nvSpPr>
        <p:spPr bwMode="auto">
          <a:xfrm>
            <a:off x="3749675" y="3984625"/>
            <a:ext cx="12700" cy="142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2" name="Rectangle 158"/>
          <p:cNvSpPr>
            <a:spLocks noChangeArrowheads="1"/>
          </p:cNvSpPr>
          <p:nvPr/>
        </p:nvSpPr>
        <p:spPr bwMode="auto">
          <a:xfrm>
            <a:off x="3749675" y="4037013"/>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3" name="Rectangle 159"/>
          <p:cNvSpPr>
            <a:spLocks noChangeArrowheads="1"/>
          </p:cNvSpPr>
          <p:nvPr/>
        </p:nvSpPr>
        <p:spPr bwMode="auto">
          <a:xfrm>
            <a:off x="3749675" y="4130675"/>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4" name="Rectangle 160"/>
          <p:cNvSpPr>
            <a:spLocks noChangeArrowheads="1"/>
          </p:cNvSpPr>
          <p:nvPr/>
        </p:nvSpPr>
        <p:spPr bwMode="auto">
          <a:xfrm>
            <a:off x="3749675" y="4183063"/>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5" name="Rectangle 161"/>
          <p:cNvSpPr>
            <a:spLocks noChangeArrowheads="1"/>
          </p:cNvSpPr>
          <p:nvPr/>
        </p:nvSpPr>
        <p:spPr bwMode="auto">
          <a:xfrm>
            <a:off x="3749675" y="4276725"/>
            <a:ext cx="12700" cy="1270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6" name="Rectangle 162"/>
          <p:cNvSpPr>
            <a:spLocks noChangeArrowheads="1"/>
          </p:cNvSpPr>
          <p:nvPr/>
        </p:nvSpPr>
        <p:spPr bwMode="auto">
          <a:xfrm>
            <a:off x="3749675" y="4329113"/>
            <a:ext cx="12700" cy="539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7" name="Rectangle 163"/>
          <p:cNvSpPr>
            <a:spLocks noChangeArrowheads="1"/>
          </p:cNvSpPr>
          <p:nvPr/>
        </p:nvSpPr>
        <p:spPr bwMode="auto">
          <a:xfrm>
            <a:off x="3749675" y="4421188"/>
            <a:ext cx="12700" cy="1428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8" name="Rectangle 164"/>
          <p:cNvSpPr>
            <a:spLocks noChangeArrowheads="1"/>
          </p:cNvSpPr>
          <p:nvPr/>
        </p:nvSpPr>
        <p:spPr bwMode="auto">
          <a:xfrm>
            <a:off x="3749675" y="4473575"/>
            <a:ext cx="12700" cy="5238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09" name="Rectangle 165"/>
          <p:cNvSpPr>
            <a:spLocks noChangeArrowheads="1"/>
          </p:cNvSpPr>
          <p:nvPr/>
        </p:nvSpPr>
        <p:spPr bwMode="auto">
          <a:xfrm>
            <a:off x="3749675" y="4568825"/>
            <a:ext cx="12700" cy="111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0" name="Rectangle 166"/>
          <p:cNvSpPr>
            <a:spLocks noChangeArrowheads="1"/>
          </p:cNvSpPr>
          <p:nvPr/>
        </p:nvSpPr>
        <p:spPr bwMode="auto">
          <a:xfrm>
            <a:off x="3749675" y="4621213"/>
            <a:ext cx="12700" cy="4127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1" name="Rectangle 167"/>
          <p:cNvSpPr>
            <a:spLocks noChangeArrowheads="1"/>
          </p:cNvSpPr>
          <p:nvPr/>
        </p:nvSpPr>
        <p:spPr bwMode="auto">
          <a:xfrm>
            <a:off x="3735388" y="1693863"/>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2" name="Rectangle 168"/>
          <p:cNvSpPr>
            <a:spLocks noChangeArrowheads="1"/>
          </p:cNvSpPr>
          <p:nvPr/>
        </p:nvSpPr>
        <p:spPr bwMode="auto">
          <a:xfrm>
            <a:off x="3735388" y="1785938"/>
            <a:ext cx="14287" cy="142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3" name="Rectangle 169"/>
          <p:cNvSpPr>
            <a:spLocks noChangeArrowheads="1"/>
          </p:cNvSpPr>
          <p:nvPr/>
        </p:nvSpPr>
        <p:spPr bwMode="auto">
          <a:xfrm>
            <a:off x="3735388" y="1839913"/>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4" name="Rectangle 170"/>
          <p:cNvSpPr>
            <a:spLocks noChangeArrowheads="1"/>
          </p:cNvSpPr>
          <p:nvPr/>
        </p:nvSpPr>
        <p:spPr bwMode="auto">
          <a:xfrm>
            <a:off x="3735388" y="1931988"/>
            <a:ext cx="14287" cy="142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5" name="Rectangle 171"/>
          <p:cNvSpPr>
            <a:spLocks noChangeArrowheads="1"/>
          </p:cNvSpPr>
          <p:nvPr/>
        </p:nvSpPr>
        <p:spPr bwMode="auto">
          <a:xfrm>
            <a:off x="3735388" y="1984375"/>
            <a:ext cx="14287" cy="523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6" name="Rectangle 172"/>
          <p:cNvSpPr>
            <a:spLocks noChangeArrowheads="1"/>
          </p:cNvSpPr>
          <p:nvPr/>
        </p:nvSpPr>
        <p:spPr bwMode="auto">
          <a:xfrm>
            <a:off x="3735388" y="2078038"/>
            <a:ext cx="14287" cy="1111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7" name="Rectangle 173"/>
          <p:cNvSpPr>
            <a:spLocks noChangeArrowheads="1"/>
          </p:cNvSpPr>
          <p:nvPr/>
        </p:nvSpPr>
        <p:spPr bwMode="auto">
          <a:xfrm>
            <a:off x="3735388" y="2130425"/>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8" name="Rectangle 174"/>
          <p:cNvSpPr>
            <a:spLocks noChangeArrowheads="1"/>
          </p:cNvSpPr>
          <p:nvPr/>
        </p:nvSpPr>
        <p:spPr bwMode="auto">
          <a:xfrm>
            <a:off x="3735388" y="22240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19" name="Rectangle 175"/>
          <p:cNvSpPr>
            <a:spLocks noChangeArrowheads="1"/>
          </p:cNvSpPr>
          <p:nvPr/>
        </p:nvSpPr>
        <p:spPr bwMode="auto">
          <a:xfrm>
            <a:off x="3735388" y="2276475"/>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0" name="Rectangle 176"/>
          <p:cNvSpPr>
            <a:spLocks noChangeArrowheads="1"/>
          </p:cNvSpPr>
          <p:nvPr/>
        </p:nvSpPr>
        <p:spPr bwMode="auto">
          <a:xfrm>
            <a:off x="3735388" y="2368550"/>
            <a:ext cx="14287" cy="142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1" name="Rectangle 177"/>
          <p:cNvSpPr>
            <a:spLocks noChangeArrowheads="1"/>
          </p:cNvSpPr>
          <p:nvPr/>
        </p:nvSpPr>
        <p:spPr bwMode="auto">
          <a:xfrm>
            <a:off x="3735388" y="2420938"/>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2" name="Rectangle 178"/>
          <p:cNvSpPr>
            <a:spLocks noChangeArrowheads="1"/>
          </p:cNvSpPr>
          <p:nvPr/>
        </p:nvSpPr>
        <p:spPr bwMode="auto">
          <a:xfrm>
            <a:off x="3735388" y="2516188"/>
            <a:ext cx="14287" cy="1111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3" name="Rectangle 179"/>
          <p:cNvSpPr>
            <a:spLocks noChangeArrowheads="1"/>
          </p:cNvSpPr>
          <p:nvPr/>
        </p:nvSpPr>
        <p:spPr bwMode="auto">
          <a:xfrm>
            <a:off x="3735388" y="2568575"/>
            <a:ext cx="14287" cy="523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4" name="Rectangle 180"/>
          <p:cNvSpPr>
            <a:spLocks noChangeArrowheads="1"/>
          </p:cNvSpPr>
          <p:nvPr/>
        </p:nvSpPr>
        <p:spPr bwMode="auto">
          <a:xfrm>
            <a:off x="3735388" y="2659063"/>
            <a:ext cx="14287" cy="158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5" name="Rectangle 181"/>
          <p:cNvSpPr>
            <a:spLocks noChangeArrowheads="1"/>
          </p:cNvSpPr>
          <p:nvPr/>
        </p:nvSpPr>
        <p:spPr bwMode="auto">
          <a:xfrm>
            <a:off x="3735388" y="2714625"/>
            <a:ext cx="14287" cy="523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6" name="Rectangle 182"/>
          <p:cNvSpPr>
            <a:spLocks noChangeArrowheads="1"/>
          </p:cNvSpPr>
          <p:nvPr/>
        </p:nvSpPr>
        <p:spPr bwMode="auto">
          <a:xfrm>
            <a:off x="3735388" y="2805113"/>
            <a:ext cx="14287" cy="158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7" name="Rectangle 183"/>
          <p:cNvSpPr>
            <a:spLocks noChangeArrowheads="1"/>
          </p:cNvSpPr>
          <p:nvPr/>
        </p:nvSpPr>
        <p:spPr bwMode="auto">
          <a:xfrm>
            <a:off x="3735388" y="2859088"/>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8" name="Rectangle 184"/>
          <p:cNvSpPr>
            <a:spLocks noChangeArrowheads="1"/>
          </p:cNvSpPr>
          <p:nvPr/>
        </p:nvSpPr>
        <p:spPr bwMode="auto">
          <a:xfrm>
            <a:off x="3735388" y="2952750"/>
            <a:ext cx="14287" cy="1111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29" name="Rectangle 185"/>
          <p:cNvSpPr>
            <a:spLocks noChangeArrowheads="1"/>
          </p:cNvSpPr>
          <p:nvPr/>
        </p:nvSpPr>
        <p:spPr bwMode="auto">
          <a:xfrm>
            <a:off x="3735388" y="3005138"/>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0" name="Rectangle 186"/>
          <p:cNvSpPr>
            <a:spLocks noChangeArrowheads="1"/>
          </p:cNvSpPr>
          <p:nvPr/>
        </p:nvSpPr>
        <p:spPr bwMode="auto">
          <a:xfrm>
            <a:off x="3735388" y="3097213"/>
            <a:ext cx="14287" cy="142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1" name="Rectangle 187"/>
          <p:cNvSpPr>
            <a:spLocks noChangeArrowheads="1"/>
          </p:cNvSpPr>
          <p:nvPr/>
        </p:nvSpPr>
        <p:spPr bwMode="auto">
          <a:xfrm>
            <a:off x="3735388" y="3149600"/>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2" name="Rectangle 188"/>
          <p:cNvSpPr>
            <a:spLocks noChangeArrowheads="1"/>
          </p:cNvSpPr>
          <p:nvPr/>
        </p:nvSpPr>
        <p:spPr bwMode="auto">
          <a:xfrm>
            <a:off x="3735388" y="3243263"/>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3" name="Rectangle 189"/>
          <p:cNvSpPr>
            <a:spLocks noChangeArrowheads="1"/>
          </p:cNvSpPr>
          <p:nvPr/>
        </p:nvSpPr>
        <p:spPr bwMode="auto">
          <a:xfrm>
            <a:off x="3735388" y="3295650"/>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4" name="Rectangle 190"/>
          <p:cNvSpPr>
            <a:spLocks noChangeArrowheads="1"/>
          </p:cNvSpPr>
          <p:nvPr/>
        </p:nvSpPr>
        <p:spPr bwMode="auto">
          <a:xfrm>
            <a:off x="3735388" y="3390900"/>
            <a:ext cx="14287" cy="1111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5" name="Rectangle 191"/>
          <p:cNvSpPr>
            <a:spLocks noChangeArrowheads="1"/>
          </p:cNvSpPr>
          <p:nvPr/>
        </p:nvSpPr>
        <p:spPr bwMode="auto">
          <a:xfrm>
            <a:off x="3735388" y="3443288"/>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6" name="Rectangle 192"/>
          <p:cNvSpPr>
            <a:spLocks noChangeArrowheads="1"/>
          </p:cNvSpPr>
          <p:nvPr/>
        </p:nvSpPr>
        <p:spPr bwMode="auto">
          <a:xfrm>
            <a:off x="3735388" y="3533775"/>
            <a:ext cx="14287" cy="158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7" name="Rectangle 193"/>
          <p:cNvSpPr>
            <a:spLocks noChangeArrowheads="1"/>
          </p:cNvSpPr>
          <p:nvPr/>
        </p:nvSpPr>
        <p:spPr bwMode="auto">
          <a:xfrm>
            <a:off x="3735388" y="3587750"/>
            <a:ext cx="14287" cy="523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8" name="Rectangle 194"/>
          <p:cNvSpPr>
            <a:spLocks noChangeArrowheads="1"/>
          </p:cNvSpPr>
          <p:nvPr/>
        </p:nvSpPr>
        <p:spPr bwMode="auto">
          <a:xfrm>
            <a:off x="3735388" y="3679825"/>
            <a:ext cx="14287" cy="142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39" name="Rectangle 195"/>
          <p:cNvSpPr>
            <a:spLocks noChangeArrowheads="1"/>
          </p:cNvSpPr>
          <p:nvPr/>
        </p:nvSpPr>
        <p:spPr bwMode="auto">
          <a:xfrm>
            <a:off x="3735388" y="3733800"/>
            <a:ext cx="14287" cy="5238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0" name="Rectangle 196"/>
          <p:cNvSpPr>
            <a:spLocks noChangeArrowheads="1"/>
          </p:cNvSpPr>
          <p:nvPr/>
        </p:nvSpPr>
        <p:spPr bwMode="auto">
          <a:xfrm>
            <a:off x="3735388" y="3825875"/>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1" name="Rectangle 197"/>
          <p:cNvSpPr>
            <a:spLocks noChangeArrowheads="1"/>
          </p:cNvSpPr>
          <p:nvPr/>
        </p:nvSpPr>
        <p:spPr bwMode="auto">
          <a:xfrm>
            <a:off x="3735388" y="3878263"/>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2" name="Rectangle 198"/>
          <p:cNvSpPr>
            <a:spLocks noChangeArrowheads="1"/>
          </p:cNvSpPr>
          <p:nvPr/>
        </p:nvSpPr>
        <p:spPr bwMode="auto">
          <a:xfrm>
            <a:off x="3735388" y="3971925"/>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3" name="Rectangle 199"/>
          <p:cNvSpPr>
            <a:spLocks noChangeArrowheads="1"/>
          </p:cNvSpPr>
          <p:nvPr/>
        </p:nvSpPr>
        <p:spPr bwMode="auto">
          <a:xfrm>
            <a:off x="3735388" y="4024313"/>
            <a:ext cx="14287" cy="539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4" name="Rectangle 200"/>
          <p:cNvSpPr>
            <a:spLocks noChangeArrowheads="1"/>
          </p:cNvSpPr>
          <p:nvPr/>
        </p:nvSpPr>
        <p:spPr bwMode="auto">
          <a:xfrm>
            <a:off x="3735388" y="4117975"/>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5" name="Rectangle 201"/>
          <p:cNvSpPr>
            <a:spLocks noChangeArrowheads="1"/>
          </p:cNvSpPr>
          <p:nvPr/>
        </p:nvSpPr>
        <p:spPr bwMode="auto">
          <a:xfrm>
            <a:off x="3735388" y="4170363"/>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6" name="Rectangle 202"/>
          <p:cNvSpPr>
            <a:spLocks noChangeArrowheads="1"/>
          </p:cNvSpPr>
          <p:nvPr/>
        </p:nvSpPr>
        <p:spPr bwMode="auto">
          <a:xfrm>
            <a:off x="3735388" y="4264025"/>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7" name="Rectangle 203"/>
          <p:cNvSpPr>
            <a:spLocks noChangeArrowheads="1"/>
          </p:cNvSpPr>
          <p:nvPr/>
        </p:nvSpPr>
        <p:spPr bwMode="auto">
          <a:xfrm>
            <a:off x="3735388" y="4316413"/>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8" name="Rectangle 204"/>
          <p:cNvSpPr>
            <a:spLocks noChangeArrowheads="1"/>
          </p:cNvSpPr>
          <p:nvPr/>
        </p:nvSpPr>
        <p:spPr bwMode="auto">
          <a:xfrm>
            <a:off x="3735388" y="4408488"/>
            <a:ext cx="14287" cy="12700"/>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49" name="Rectangle 205"/>
          <p:cNvSpPr>
            <a:spLocks noChangeArrowheads="1"/>
          </p:cNvSpPr>
          <p:nvPr/>
        </p:nvSpPr>
        <p:spPr bwMode="auto">
          <a:xfrm>
            <a:off x="3735388" y="4462463"/>
            <a:ext cx="14287" cy="5238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0" name="Rectangle 206"/>
          <p:cNvSpPr>
            <a:spLocks noChangeArrowheads="1"/>
          </p:cNvSpPr>
          <p:nvPr/>
        </p:nvSpPr>
        <p:spPr bwMode="auto">
          <a:xfrm>
            <a:off x="3735388" y="4552950"/>
            <a:ext cx="14287" cy="1587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1" name="Rectangle 207"/>
          <p:cNvSpPr>
            <a:spLocks noChangeArrowheads="1"/>
          </p:cNvSpPr>
          <p:nvPr/>
        </p:nvSpPr>
        <p:spPr bwMode="auto">
          <a:xfrm>
            <a:off x="3735388" y="4606925"/>
            <a:ext cx="14287" cy="4286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2" name="Rectangle 208"/>
          <p:cNvSpPr>
            <a:spLocks noChangeArrowheads="1"/>
          </p:cNvSpPr>
          <p:nvPr/>
        </p:nvSpPr>
        <p:spPr bwMode="auto">
          <a:xfrm>
            <a:off x="2841625" y="3338513"/>
            <a:ext cx="5207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MMu</a:t>
            </a:r>
            <a:endParaRPr lang="en-US" sz="2800">
              <a:effectLst>
                <a:outerShdw blurRad="38100" dist="38100" dir="2700000" algn="tl">
                  <a:srgbClr val="DDDDDD"/>
                </a:outerShdw>
              </a:effectLst>
              <a:latin typeface="Arial" charset="0"/>
              <a:cs typeface="+mn-cs"/>
            </a:endParaRPr>
          </a:p>
        </p:txBody>
      </p:sp>
      <p:sp>
        <p:nvSpPr>
          <p:cNvPr id="262353" name="Oval 209"/>
          <p:cNvSpPr>
            <a:spLocks noChangeArrowheads="1"/>
          </p:cNvSpPr>
          <p:nvPr/>
        </p:nvSpPr>
        <p:spPr bwMode="auto">
          <a:xfrm>
            <a:off x="4851400" y="3784600"/>
            <a:ext cx="136525" cy="122238"/>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4" name="Oval 210"/>
          <p:cNvSpPr>
            <a:spLocks noChangeArrowheads="1"/>
          </p:cNvSpPr>
          <p:nvPr/>
        </p:nvSpPr>
        <p:spPr bwMode="auto">
          <a:xfrm>
            <a:off x="4851400" y="3784600"/>
            <a:ext cx="107950" cy="9525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5" name="Oval 211"/>
          <p:cNvSpPr>
            <a:spLocks noChangeArrowheads="1"/>
          </p:cNvSpPr>
          <p:nvPr/>
        </p:nvSpPr>
        <p:spPr bwMode="auto">
          <a:xfrm>
            <a:off x="4835525" y="3770313"/>
            <a:ext cx="138113" cy="12223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6" name="Rectangle 212"/>
          <p:cNvSpPr>
            <a:spLocks noChangeArrowheads="1"/>
          </p:cNvSpPr>
          <p:nvPr/>
        </p:nvSpPr>
        <p:spPr bwMode="auto">
          <a:xfrm>
            <a:off x="5046663" y="3802063"/>
            <a:ext cx="1651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U</a:t>
            </a:r>
            <a:endParaRPr lang="en-US" sz="2800">
              <a:effectLst>
                <a:outerShdw blurRad="38100" dist="38100" dir="2700000" algn="tl">
                  <a:srgbClr val="DDDDDD"/>
                </a:outerShdw>
              </a:effectLst>
              <a:latin typeface="Arial" charset="0"/>
              <a:cs typeface="+mn-cs"/>
            </a:endParaRPr>
          </a:p>
        </p:txBody>
      </p:sp>
      <p:sp>
        <p:nvSpPr>
          <p:cNvPr id="262357" name="Rectangle 213"/>
          <p:cNvSpPr>
            <a:spLocks noChangeArrowheads="1"/>
          </p:cNvSpPr>
          <p:nvPr/>
        </p:nvSpPr>
        <p:spPr bwMode="auto">
          <a:xfrm>
            <a:off x="4330700" y="2867025"/>
            <a:ext cx="1651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B</a:t>
            </a:r>
            <a:endParaRPr lang="en-US" sz="2800">
              <a:effectLst>
                <a:outerShdw blurRad="38100" dist="38100" dir="2700000" algn="tl">
                  <a:srgbClr val="DDDDDD"/>
                </a:outerShdw>
              </a:effectLst>
              <a:latin typeface="Arial" charset="0"/>
              <a:cs typeface="+mn-cs"/>
            </a:endParaRPr>
          </a:p>
        </p:txBody>
      </p:sp>
      <p:sp>
        <p:nvSpPr>
          <p:cNvPr id="262358" name="Oval 214"/>
          <p:cNvSpPr>
            <a:spLocks noChangeArrowheads="1"/>
          </p:cNvSpPr>
          <p:nvPr/>
        </p:nvSpPr>
        <p:spPr bwMode="auto">
          <a:xfrm>
            <a:off x="4200525" y="2911475"/>
            <a:ext cx="134938" cy="123825"/>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59" name="Oval 215"/>
          <p:cNvSpPr>
            <a:spLocks noChangeArrowheads="1"/>
          </p:cNvSpPr>
          <p:nvPr/>
        </p:nvSpPr>
        <p:spPr bwMode="auto">
          <a:xfrm>
            <a:off x="4200525" y="2911475"/>
            <a:ext cx="106363" cy="98425"/>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0" name="Oval 216"/>
          <p:cNvSpPr>
            <a:spLocks noChangeArrowheads="1"/>
          </p:cNvSpPr>
          <p:nvPr/>
        </p:nvSpPr>
        <p:spPr bwMode="auto">
          <a:xfrm>
            <a:off x="4184650" y="2898775"/>
            <a:ext cx="134938" cy="12223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1" name="Rectangle 217"/>
          <p:cNvSpPr>
            <a:spLocks noChangeArrowheads="1"/>
          </p:cNvSpPr>
          <p:nvPr/>
        </p:nvSpPr>
        <p:spPr bwMode="auto">
          <a:xfrm>
            <a:off x="4157663" y="2274888"/>
            <a:ext cx="1651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H</a:t>
            </a:r>
            <a:endParaRPr lang="en-US" sz="2800">
              <a:effectLst>
                <a:outerShdw blurRad="38100" dist="38100" dir="2700000" algn="tl">
                  <a:srgbClr val="DDDDDD"/>
                </a:outerShdw>
              </a:effectLst>
              <a:latin typeface="Arial" charset="0"/>
              <a:cs typeface="+mn-cs"/>
            </a:endParaRPr>
          </a:p>
        </p:txBody>
      </p:sp>
      <p:sp>
        <p:nvSpPr>
          <p:cNvPr id="262362" name="Oval 218"/>
          <p:cNvSpPr>
            <a:spLocks noChangeArrowheads="1"/>
          </p:cNvSpPr>
          <p:nvPr/>
        </p:nvSpPr>
        <p:spPr bwMode="auto">
          <a:xfrm>
            <a:off x="3952875" y="2290763"/>
            <a:ext cx="138113" cy="123825"/>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3" name="Oval 219"/>
          <p:cNvSpPr>
            <a:spLocks noChangeArrowheads="1"/>
          </p:cNvSpPr>
          <p:nvPr/>
        </p:nvSpPr>
        <p:spPr bwMode="auto">
          <a:xfrm>
            <a:off x="3952875" y="2290763"/>
            <a:ext cx="106363" cy="98425"/>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4" name="Oval 220"/>
          <p:cNvSpPr>
            <a:spLocks noChangeArrowheads="1"/>
          </p:cNvSpPr>
          <p:nvPr/>
        </p:nvSpPr>
        <p:spPr bwMode="auto">
          <a:xfrm>
            <a:off x="3938588" y="2278063"/>
            <a:ext cx="136525" cy="122237"/>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5" name="Rectangle 221"/>
          <p:cNvSpPr>
            <a:spLocks noChangeArrowheads="1"/>
          </p:cNvSpPr>
          <p:nvPr/>
        </p:nvSpPr>
        <p:spPr bwMode="auto">
          <a:xfrm>
            <a:off x="5041900" y="1800225"/>
            <a:ext cx="4826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N(A)</a:t>
            </a:r>
            <a:endParaRPr lang="en-US" sz="2800">
              <a:effectLst>
                <a:outerShdw blurRad="38100" dist="38100" dir="2700000" algn="tl">
                  <a:srgbClr val="DDDDDD"/>
                </a:outerShdw>
              </a:effectLst>
              <a:latin typeface="Arial" charset="0"/>
              <a:cs typeface="+mn-cs"/>
            </a:endParaRPr>
          </a:p>
        </p:txBody>
      </p:sp>
      <p:sp>
        <p:nvSpPr>
          <p:cNvPr id="262366" name="Oval 222"/>
          <p:cNvSpPr>
            <a:spLocks noChangeArrowheads="1"/>
          </p:cNvSpPr>
          <p:nvPr/>
        </p:nvSpPr>
        <p:spPr bwMode="auto">
          <a:xfrm>
            <a:off x="4968875" y="2089150"/>
            <a:ext cx="134938" cy="12541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7" name="Oval 223"/>
          <p:cNvSpPr>
            <a:spLocks noChangeArrowheads="1"/>
          </p:cNvSpPr>
          <p:nvPr/>
        </p:nvSpPr>
        <p:spPr bwMode="auto">
          <a:xfrm>
            <a:off x="4968875" y="2089150"/>
            <a:ext cx="106363" cy="100013"/>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8" name="Oval 224"/>
          <p:cNvSpPr>
            <a:spLocks noChangeArrowheads="1"/>
          </p:cNvSpPr>
          <p:nvPr/>
        </p:nvSpPr>
        <p:spPr bwMode="auto">
          <a:xfrm>
            <a:off x="4951413" y="2076450"/>
            <a:ext cx="138112" cy="12541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69" name="Oval 225"/>
          <p:cNvSpPr>
            <a:spLocks noChangeArrowheads="1"/>
          </p:cNvSpPr>
          <p:nvPr/>
        </p:nvSpPr>
        <p:spPr bwMode="auto">
          <a:xfrm>
            <a:off x="2414588" y="2741613"/>
            <a:ext cx="134937" cy="122237"/>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0" name="Oval 226"/>
          <p:cNvSpPr>
            <a:spLocks noChangeArrowheads="1"/>
          </p:cNvSpPr>
          <p:nvPr/>
        </p:nvSpPr>
        <p:spPr bwMode="auto">
          <a:xfrm>
            <a:off x="2414588" y="2741613"/>
            <a:ext cx="107950" cy="96837"/>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1" name="Oval 227"/>
          <p:cNvSpPr>
            <a:spLocks noChangeArrowheads="1"/>
          </p:cNvSpPr>
          <p:nvPr/>
        </p:nvSpPr>
        <p:spPr bwMode="auto">
          <a:xfrm>
            <a:off x="2400300" y="2728913"/>
            <a:ext cx="136525" cy="123825"/>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2" name="Rectangle 228"/>
          <p:cNvSpPr>
            <a:spLocks noChangeArrowheads="1"/>
          </p:cNvSpPr>
          <p:nvPr/>
        </p:nvSpPr>
        <p:spPr bwMode="auto">
          <a:xfrm>
            <a:off x="2638425" y="2724150"/>
            <a:ext cx="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endParaRPr lang="en-US" sz="2000">
              <a:effectLst>
                <a:outerShdw blurRad="38100" dist="38100" dir="2700000" algn="tl">
                  <a:srgbClr val="DDDDDD"/>
                </a:outerShdw>
              </a:effectLst>
              <a:latin typeface="Arial" charset="0"/>
              <a:cs typeface="+mn-cs"/>
            </a:endParaRPr>
          </a:p>
        </p:txBody>
      </p:sp>
      <p:sp>
        <p:nvSpPr>
          <p:cNvPr id="262373" name="Rectangle 229"/>
          <p:cNvSpPr>
            <a:spLocks noChangeArrowheads="1"/>
          </p:cNvSpPr>
          <p:nvPr/>
        </p:nvSpPr>
        <p:spPr bwMode="auto">
          <a:xfrm>
            <a:off x="2501900" y="2409825"/>
            <a:ext cx="1841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2000" b="1">
                <a:effectLst>
                  <a:outerShdw blurRad="38100" dist="38100" dir="2700000" algn="tl">
                    <a:srgbClr val="DDDDDD"/>
                  </a:outerShdw>
                </a:effectLst>
                <a:latin typeface="Arial" charset="0"/>
                <a:cs typeface="+mn-cs"/>
              </a:rPr>
              <a:t>C</a:t>
            </a:r>
            <a:endParaRPr lang="en-US" sz="3200">
              <a:effectLst>
                <a:outerShdw blurRad="38100" dist="38100" dir="2700000" algn="tl">
                  <a:srgbClr val="DDDDDD"/>
                </a:outerShdw>
              </a:effectLst>
              <a:latin typeface="Arial" charset="0"/>
              <a:cs typeface="+mn-cs"/>
            </a:endParaRPr>
          </a:p>
        </p:txBody>
      </p:sp>
      <p:sp>
        <p:nvSpPr>
          <p:cNvPr id="262374" name="Oval 230"/>
          <p:cNvSpPr>
            <a:spLocks noChangeArrowheads="1"/>
          </p:cNvSpPr>
          <p:nvPr/>
        </p:nvSpPr>
        <p:spPr bwMode="auto">
          <a:xfrm>
            <a:off x="2479675" y="3032125"/>
            <a:ext cx="134938" cy="123825"/>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5" name="Oval 231"/>
          <p:cNvSpPr>
            <a:spLocks noChangeArrowheads="1"/>
          </p:cNvSpPr>
          <p:nvPr/>
        </p:nvSpPr>
        <p:spPr bwMode="auto">
          <a:xfrm>
            <a:off x="2479675" y="3032125"/>
            <a:ext cx="106363" cy="9525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6" name="Oval 232"/>
          <p:cNvSpPr>
            <a:spLocks noChangeArrowheads="1"/>
          </p:cNvSpPr>
          <p:nvPr/>
        </p:nvSpPr>
        <p:spPr bwMode="auto">
          <a:xfrm>
            <a:off x="2465388" y="3016250"/>
            <a:ext cx="133350" cy="12541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7" name="Rectangle 233"/>
          <p:cNvSpPr>
            <a:spLocks noChangeArrowheads="1"/>
          </p:cNvSpPr>
          <p:nvPr/>
        </p:nvSpPr>
        <p:spPr bwMode="auto">
          <a:xfrm>
            <a:off x="2289175" y="2852738"/>
            <a:ext cx="1412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2000" b="1">
                <a:effectLst>
                  <a:outerShdw blurRad="38100" dist="38100" dir="2700000" algn="tl">
                    <a:srgbClr val="DDDDDD"/>
                  </a:outerShdw>
                </a:effectLst>
                <a:latin typeface="Arial" charset="0"/>
                <a:cs typeface="+mn-cs"/>
              </a:rPr>
              <a:t>J</a:t>
            </a:r>
            <a:endParaRPr lang="en-US" sz="3200">
              <a:effectLst>
                <a:outerShdw blurRad="38100" dist="38100" dir="2700000" algn="tl">
                  <a:srgbClr val="DDDDDD"/>
                </a:outerShdw>
              </a:effectLst>
              <a:latin typeface="Arial" charset="0"/>
              <a:cs typeface="+mn-cs"/>
            </a:endParaRPr>
          </a:p>
        </p:txBody>
      </p:sp>
      <p:sp>
        <p:nvSpPr>
          <p:cNvPr id="262378" name="Oval 234"/>
          <p:cNvSpPr>
            <a:spLocks noChangeArrowheads="1"/>
          </p:cNvSpPr>
          <p:nvPr/>
        </p:nvSpPr>
        <p:spPr bwMode="auto">
          <a:xfrm>
            <a:off x="2820988" y="3009900"/>
            <a:ext cx="136525" cy="12541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79" name="Oval 235"/>
          <p:cNvSpPr>
            <a:spLocks noChangeArrowheads="1"/>
          </p:cNvSpPr>
          <p:nvPr/>
        </p:nvSpPr>
        <p:spPr bwMode="auto">
          <a:xfrm>
            <a:off x="2820988" y="3009900"/>
            <a:ext cx="107950" cy="100013"/>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0" name="Oval 236"/>
          <p:cNvSpPr>
            <a:spLocks noChangeArrowheads="1"/>
          </p:cNvSpPr>
          <p:nvPr/>
        </p:nvSpPr>
        <p:spPr bwMode="auto">
          <a:xfrm>
            <a:off x="2805113" y="2997200"/>
            <a:ext cx="138112" cy="123825"/>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1" name="Oval 237"/>
          <p:cNvSpPr>
            <a:spLocks noChangeArrowheads="1"/>
          </p:cNvSpPr>
          <p:nvPr/>
        </p:nvSpPr>
        <p:spPr bwMode="auto">
          <a:xfrm>
            <a:off x="2433638" y="3821113"/>
            <a:ext cx="138112" cy="123825"/>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2" name="Oval 238"/>
          <p:cNvSpPr>
            <a:spLocks noChangeArrowheads="1"/>
          </p:cNvSpPr>
          <p:nvPr/>
        </p:nvSpPr>
        <p:spPr bwMode="auto">
          <a:xfrm>
            <a:off x="2433638" y="3821113"/>
            <a:ext cx="107950" cy="98425"/>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3" name="Oval 239"/>
          <p:cNvSpPr>
            <a:spLocks noChangeArrowheads="1"/>
          </p:cNvSpPr>
          <p:nvPr/>
        </p:nvSpPr>
        <p:spPr bwMode="auto">
          <a:xfrm>
            <a:off x="2420938" y="3810000"/>
            <a:ext cx="134937" cy="122238"/>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4" name="Rectangle 240"/>
          <p:cNvSpPr>
            <a:spLocks noChangeArrowheads="1"/>
          </p:cNvSpPr>
          <p:nvPr/>
        </p:nvSpPr>
        <p:spPr bwMode="auto">
          <a:xfrm>
            <a:off x="2568575" y="3671888"/>
            <a:ext cx="3302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CB</a:t>
            </a:r>
            <a:endParaRPr lang="en-US" sz="2800">
              <a:effectLst>
                <a:outerShdw blurRad="38100" dist="38100" dir="2700000" algn="tl">
                  <a:srgbClr val="DDDDDD"/>
                </a:outerShdw>
              </a:effectLst>
              <a:latin typeface="Arial" charset="0"/>
              <a:cs typeface="+mn-cs"/>
            </a:endParaRPr>
          </a:p>
        </p:txBody>
      </p:sp>
      <p:sp>
        <p:nvSpPr>
          <p:cNvPr id="262385" name="Oval 241"/>
          <p:cNvSpPr>
            <a:spLocks noChangeArrowheads="1"/>
          </p:cNvSpPr>
          <p:nvPr/>
        </p:nvSpPr>
        <p:spPr bwMode="auto">
          <a:xfrm>
            <a:off x="2489200" y="4241800"/>
            <a:ext cx="134938" cy="12541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6" name="Oval 242"/>
          <p:cNvSpPr>
            <a:spLocks noChangeArrowheads="1"/>
          </p:cNvSpPr>
          <p:nvPr/>
        </p:nvSpPr>
        <p:spPr bwMode="auto">
          <a:xfrm>
            <a:off x="2489200" y="4241800"/>
            <a:ext cx="106363" cy="98425"/>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7" name="Oval 243"/>
          <p:cNvSpPr>
            <a:spLocks noChangeArrowheads="1"/>
          </p:cNvSpPr>
          <p:nvPr/>
        </p:nvSpPr>
        <p:spPr bwMode="auto">
          <a:xfrm>
            <a:off x="2474913" y="4229100"/>
            <a:ext cx="136525" cy="123825"/>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88" name="Rectangle 244"/>
          <p:cNvSpPr>
            <a:spLocks noChangeArrowheads="1"/>
          </p:cNvSpPr>
          <p:nvPr/>
        </p:nvSpPr>
        <p:spPr bwMode="auto">
          <a:xfrm>
            <a:off x="2217738" y="4006850"/>
            <a:ext cx="3429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MS</a:t>
            </a:r>
            <a:endParaRPr lang="en-US" sz="2800">
              <a:effectLst>
                <a:outerShdw blurRad="38100" dist="38100" dir="2700000" algn="tl">
                  <a:srgbClr val="DDDDDD"/>
                </a:outerShdw>
              </a:effectLst>
              <a:latin typeface="Arial" charset="0"/>
              <a:cs typeface="+mn-cs"/>
            </a:endParaRPr>
          </a:p>
        </p:txBody>
      </p:sp>
      <p:sp>
        <p:nvSpPr>
          <p:cNvPr id="262389" name="Oval 245"/>
          <p:cNvSpPr>
            <a:spLocks noChangeArrowheads="1"/>
          </p:cNvSpPr>
          <p:nvPr/>
        </p:nvSpPr>
        <p:spPr bwMode="auto">
          <a:xfrm>
            <a:off x="1654175" y="3594100"/>
            <a:ext cx="139700" cy="120650"/>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90" name="Oval 246"/>
          <p:cNvSpPr>
            <a:spLocks noChangeArrowheads="1"/>
          </p:cNvSpPr>
          <p:nvPr/>
        </p:nvSpPr>
        <p:spPr bwMode="auto">
          <a:xfrm>
            <a:off x="1654175" y="3594100"/>
            <a:ext cx="111125" cy="95250"/>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91" name="Oval 247"/>
          <p:cNvSpPr>
            <a:spLocks noChangeArrowheads="1"/>
          </p:cNvSpPr>
          <p:nvPr/>
        </p:nvSpPr>
        <p:spPr bwMode="auto">
          <a:xfrm>
            <a:off x="1639888" y="3579813"/>
            <a:ext cx="139700" cy="123825"/>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392" name="Rectangle 248"/>
          <p:cNvSpPr>
            <a:spLocks noChangeArrowheads="1"/>
          </p:cNvSpPr>
          <p:nvPr/>
        </p:nvSpPr>
        <p:spPr bwMode="auto">
          <a:xfrm>
            <a:off x="1803400" y="3370263"/>
            <a:ext cx="1524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E</a:t>
            </a:r>
            <a:endParaRPr lang="en-US" sz="2800">
              <a:effectLst>
                <a:outerShdw blurRad="38100" dist="38100" dir="2700000" algn="tl">
                  <a:srgbClr val="DDDDDD"/>
                </a:outerShdw>
              </a:effectLst>
              <a:latin typeface="Arial" charset="0"/>
              <a:cs typeface="+mn-cs"/>
            </a:endParaRPr>
          </a:p>
        </p:txBody>
      </p:sp>
      <p:sp>
        <p:nvSpPr>
          <p:cNvPr id="262393" name="Rectangle 249"/>
          <p:cNvSpPr>
            <a:spLocks noChangeArrowheads="1"/>
          </p:cNvSpPr>
          <p:nvPr/>
        </p:nvSpPr>
        <p:spPr bwMode="auto">
          <a:xfrm>
            <a:off x="3009900" y="2908300"/>
            <a:ext cx="3556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MN</a:t>
            </a:r>
            <a:endParaRPr lang="en-US" sz="2800">
              <a:effectLst>
                <a:outerShdw blurRad="38100" dist="38100" dir="2700000" algn="tl">
                  <a:srgbClr val="DDDDDD"/>
                </a:outerShdw>
              </a:effectLst>
              <a:latin typeface="Arial" charset="0"/>
              <a:cs typeface="+mn-cs"/>
            </a:endParaRPr>
          </a:p>
        </p:txBody>
      </p:sp>
      <p:sp>
        <p:nvSpPr>
          <p:cNvPr id="262394" name="Rectangle 250"/>
          <p:cNvSpPr>
            <a:spLocks noChangeArrowheads="1"/>
          </p:cNvSpPr>
          <p:nvPr/>
        </p:nvSpPr>
        <p:spPr bwMode="auto">
          <a:xfrm>
            <a:off x="3219450" y="4017963"/>
            <a:ext cx="10795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ja-JP" altLang="en-US" sz="1700" b="1">
                <a:effectLst>
                  <a:outerShdw blurRad="38100" dist="38100" dir="2700000" algn="tl">
                    <a:srgbClr val="DDDDDD"/>
                  </a:outerShdw>
                </a:effectLst>
                <a:latin typeface="Arial"/>
                <a:cs typeface="+mn-cs"/>
              </a:rPr>
              <a:t>“</a:t>
            </a:r>
            <a:endParaRPr lang="en-US" sz="2000">
              <a:effectLst>
                <a:outerShdw blurRad="38100" dist="38100" dir="2700000" algn="tl">
                  <a:srgbClr val="DDDDDD"/>
                </a:outerShdw>
              </a:effectLst>
              <a:latin typeface="Arial" charset="0"/>
              <a:cs typeface="+mn-cs"/>
            </a:endParaRPr>
          </a:p>
        </p:txBody>
      </p:sp>
      <p:grpSp>
        <p:nvGrpSpPr>
          <p:cNvPr id="43258" name="Group 251"/>
          <p:cNvGrpSpPr>
            <a:grpSpLocks/>
          </p:cNvGrpSpPr>
          <p:nvPr/>
        </p:nvGrpSpPr>
        <p:grpSpPr bwMode="auto">
          <a:xfrm>
            <a:off x="3327400" y="3841750"/>
            <a:ext cx="1235075" cy="708025"/>
            <a:chOff x="1815" y="2600"/>
            <a:chExt cx="957" cy="446"/>
          </a:xfrm>
        </p:grpSpPr>
        <p:sp>
          <p:nvSpPr>
            <p:cNvPr id="262396" name="Rectangle 252"/>
            <p:cNvSpPr>
              <a:spLocks noChangeArrowheads="1"/>
            </p:cNvSpPr>
            <p:nvPr/>
          </p:nvSpPr>
          <p:spPr bwMode="auto">
            <a:xfrm>
              <a:off x="1815" y="2600"/>
              <a:ext cx="957"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THE STAGE</a:t>
              </a:r>
              <a:endParaRPr lang="en-US" sz="2000">
                <a:effectLst>
                  <a:outerShdw blurRad="38100" dist="38100" dir="2700000" algn="tl">
                    <a:srgbClr val="DDDDDD"/>
                  </a:outerShdw>
                </a:effectLst>
                <a:latin typeface="Arial" charset="0"/>
                <a:cs typeface="+mn-cs"/>
              </a:endParaRPr>
            </a:p>
          </p:txBody>
        </p:sp>
        <p:sp>
          <p:nvSpPr>
            <p:cNvPr id="262397" name="Rectangle 253"/>
            <p:cNvSpPr>
              <a:spLocks noChangeArrowheads="1"/>
            </p:cNvSpPr>
            <p:nvPr/>
          </p:nvSpPr>
          <p:spPr bwMode="auto">
            <a:xfrm>
              <a:off x="1961" y="2740"/>
              <a:ext cx="614"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OF THE</a:t>
              </a:r>
              <a:endParaRPr lang="en-US" sz="2000">
                <a:effectLst>
                  <a:outerShdw blurRad="38100" dist="38100" dir="2700000" algn="tl">
                    <a:srgbClr val="DDDDDD"/>
                  </a:outerShdw>
                </a:effectLst>
                <a:latin typeface="Arial" charset="0"/>
                <a:cs typeface="+mn-cs"/>
              </a:endParaRPr>
            </a:p>
          </p:txBody>
        </p:sp>
        <p:sp>
          <p:nvSpPr>
            <p:cNvPr id="262398" name="Rectangle 254"/>
            <p:cNvSpPr>
              <a:spLocks noChangeArrowheads="1"/>
            </p:cNvSpPr>
            <p:nvPr/>
          </p:nvSpPr>
          <p:spPr bwMode="auto">
            <a:xfrm>
              <a:off x="1931" y="2883"/>
              <a:ext cx="726"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ACTION</a:t>
              </a:r>
              <a:r>
                <a:rPr lang="ja-JP" altLang="en-US" sz="1700" b="1">
                  <a:effectLst>
                    <a:outerShdw blurRad="38100" dist="38100" dir="2700000" algn="tl">
                      <a:srgbClr val="DDDDDD"/>
                    </a:outerShdw>
                  </a:effectLst>
                  <a:latin typeface="Arial"/>
                  <a:cs typeface="+mn-cs"/>
                </a:rPr>
                <a:t>”</a:t>
              </a:r>
              <a:endParaRPr lang="en-US" sz="2000">
                <a:effectLst>
                  <a:outerShdw blurRad="38100" dist="38100" dir="2700000" algn="tl">
                    <a:srgbClr val="DDDDDD"/>
                  </a:outerShdw>
                </a:effectLst>
                <a:latin typeface="Arial" charset="0"/>
                <a:cs typeface="+mn-cs"/>
              </a:endParaRPr>
            </a:p>
          </p:txBody>
        </p:sp>
      </p:grpSp>
      <p:sp>
        <p:nvSpPr>
          <p:cNvPr id="262399" name="Rectangle 255"/>
          <p:cNvSpPr>
            <a:spLocks noChangeArrowheads="1"/>
          </p:cNvSpPr>
          <p:nvPr/>
        </p:nvSpPr>
        <p:spPr bwMode="auto">
          <a:xfrm>
            <a:off x="754063" y="5159375"/>
            <a:ext cx="44989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53882" dir="2700000" algn="ctr" rotWithShape="0">
                    <a:srgbClr val="B3B3B3">
                      <a:alpha val="74998"/>
                    </a:srgbClr>
                  </a:outerShdw>
                </a:effectLst>
              </a14:hiddenEffects>
            </a:ext>
          </a:extLst>
        </p:spPr>
        <p:txBody>
          <a:bodyPr wrap="none" lIns="0" tIns="0" rIns="0" bIns="0">
            <a:spAutoFit/>
          </a:bodyPr>
          <a:lstStyle/>
          <a:p>
            <a:pPr>
              <a:defRPr/>
            </a:pPr>
            <a:r>
              <a:rPr lang="en-US" sz="2500" b="1" i="1">
                <a:effectLst>
                  <a:outerShdw blurRad="38100" dist="38100" dir="2700000" algn="tl">
                    <a:srgbClr val="DDDDDD"/>
                  </a:outerShdw>
                </a:effectLst>
                <a:latin typeface="Arial" charset="0"/>
                <a:cs typeface="+mn-cs"/>
              </a:rPr>
              <a:t> Añadir la ruta de </a:t>
            </a:r>
            <a:r>
              <a:rPr lang="ja-JP" altLang="en-US" sz="2500" b="1" i="1">
                <a:effectLst>
                  <a:outerShdw blurRad="38100" dist="38100" dir="2700000" algn="tl">
                    <a:srgbClr val="DDDDDD"/>
                  </a:outerShdw>
                </a:effectLst>
                <a:latin typeface="Arial"/>
                <a:cs typeface="+mn-cs"/>
              </a:rPr>
              <a:t>“</a:t>
            </a:r>
            <a:r>
              <a:rPr lang="en-US" sz="2500" b="1" i="1">
                <a:effectLst>
                  <a:outerShdw blurRad="38100" dist="38100" dir="2700000" algn="tl">
                    <a:srgbClr val="DDDDDD"/>
                  </a:outerShdw>
                </a:effectLst>
                <a:latin typeface="Arial" charset="0"/>
                <a:cs typeface="+mn-cs"/>
              </a:rPr>
              <a:t>la historia</a:t>
            </a:r>
            <a:r>
              <a:rPr lang="ja-JP" altLang="en-US" sz="2500" b="1" i="1">
                <a:effectLst>
                  <a:outerShdw blurRad="38100" dist="38100" dir="2700000" algn="tl">
                    <a:srgbClr val="DDDDDD"/>
                  </a:outerShdw>
                </a:effectLst>
                <a:latin typeface="Arial"/>
                <a:cs typeface="+mn-cs"/>
              </a:rPr>
              <a:t>”</a:t>
            </a:r>
            <a:endParaRPr lang="en-US" sz="2400" b="1" i="1">
              <a:effectLst>
                <a:outerShdw blurRad="38100" dist="38100" dir="2700000" algn="tl">
                  <a:srgbClr val="DDDDDD"/>
                </a:outerShdw>
              </a:effectLst>
              <a:latin typeface="Arial" charset="0"/>
              <a:cs typeface="+mn-cs"/>
            </a:endParaRPr>
          </a:p>
        </p:txBody>
      </p:sp>
      <p:sp>
        <p:nvSpPr>
          <p:cNvPr id="262400" name="Line 256"/>
          <p:cNvSpPr>
            <a:spLocks noChangeShapeType="1"/>
          </p:cNvSpPr>
          <p:nvPr/>
        </p:nvSpPr>
        <p:spPr bwMode="auto">
          <a:xfrm>
            <a:off x="911225" y="5008563"/>
            <a:ext cx="55705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3261" name="Group 257"/>
          <p:cNvGrpSpPr>
            <a:grpSpLocks/>
          </p:cNvGrpSpPr>
          <p:nvPr/>
        </p:nvGrpSpPr>
        <p:grpSpPr bwMode="auto">
          <a:xfrm>
            <a:off x="1481138" y="5632450"/>
            <a:ext cx="4684712" cy="3022600"/>
            <a:chOff x="482" y="3416"/>
            <a:chExt cx="3687" cy="1904"/>
          </a:xfrm>
        </p:grpSpPr>
        <p:grpSp>
          <p:nvGrpSpPr>
            <p:cNvPr id="43262" name="Group 258"/>
            <p:cNvGrpSpPr>
              <a:grpSpLocks/>
            </p:cNvGrpSpPr>
            <p:nvPr/>
          </p:nvGrpSpPr>
          <p:grpSpPr bwMode="auto">
            <a:xfrm>
              <a:off x="482" y="3416"/>
              <a:ext cx="902" cy="1083"/>
              <a:chOff x="1131" y="2250"/>
              <a:chExt cx="581" cy="1107"/>
            </a:xfrm>
          </p:grpSpPr>
          <p:sp>
            <p:nvSpPr>
              <p:cNvPr id="262403" name="Freeform 259"/>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04" name="Freeform 260"/>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grpSp>
          <p:nvGrpSpPr>
            <p:cNvPr id="43263" name="Group 261"/>
            <p:cNvGrpSpPr>
              <a:grpSpLocks/>
            </p:cNvGrpSpPr>
            <p:nvPr/>
          </p:nvGrpSpPr>
          <p:grpSpPr bwMode="auto">
            <a:xfrm>
              <a:off x="3369" y="4506"/>
              <a:ext cx="800" cy="752"/>
              <a:chOff x="2993" y="3363"/>
              <a:chExt cx="515" cy="768"/>
            </a:xfrm>
          </p:grpSpPr>
          <p:sp>
            <p:nvSpPr>
              <p:cNvPr id="262406" name="Freeform 262"/>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07" name="Freeform 263"/>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grpSp>
          <p:nvGrpSpPr>
            <p:cNvPr id="43264" name="Group 264"/>
            <p:cNvGrpSpPr>
              <a:grpSpLocks/>
            </p:cNvGrpSpPr>
            <p:nvPr/>
          </p:nvGrpSpPr>
          <p:grpSpPr bwMode="auto">
            <a:xfrm>
              <a:off x="1528" y="3707"/>
              <a:ext cx="2231" cy="1038"/>
              <a:chOff x="1805" y="2548"/>
              <a:chExt cx="1439" cy="1060"/>
            </a:xfrm>
          </p:grpSpPr>
          <p:sp>
            <p:nvSpPr>
              <p:cNvPr id="262409" name="Freeform 265"/>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sp>
            <p:nvSpPr>
              <p:cNvPr id="262410" name="Freeform 266"/>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a:effectLst/>
              <a:extLs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lstStyle/>
              <a:p>
                <a:pPr>
                  <a:defRPr/>
                </a:pPr>
                <a:endParaRPr lang="en-US">
                  <a:cs typeface="+mn-cs"/>
                </a:endParaRPr>
              </a:p>
            </p:txBody>
          </p:sp>
        </p:grpSp>
        <p:sp>
          <p:nvSpPr>
            <p:cNvPr id="262411" name="Rectangle 267"/>
            <p:cNvSpPr>
              <a:spLocks noChangeArrowheads="1"/>
            </p:cNvSpPr>
            <p:nvPr/>
          </p:nvSpPr>
          <p:spPr bwMode="auto">
            <a:xfrm>
              <a:off x="2199" y="4102"/>
              <a:ext cx="25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RE</a:t>
              </a:r>
              <a:endParaRPr lang="en-US" sz="2800">
                <a:effectLst>
                  <a:outerShdw blurRad="38100" dist="38100" dir="2700000" algn="tl">
                    <a:srgbClr val="DDDDDD"/>
                  </a:outerShdw>
                </a:effectLst>
                <a:latin typeface="Arial" charset="0"/>
                <a:cs typeface="+mn-cs"/>
              </a:endParaRPr>
            </a:p>
          </p:txBody>
        </p:sp>
        <p:grpSp>
          <p:nvGrpSpPr>
            <p:cNvPr id="43266" name="Group 268"/>
            <p:cNvGrpSpPr>
              <a:grpSpLocks/>
            </p:cNvGrpSpPr>
            <p:nvPr/>
          </p:nvGrpSpPr>
          <p:grpSpPr bwMode="auto">
            <a:xfrm>
              <a:off x="708" y="4720"/>
              <a:ext cx="1045" cy="538"/>
              <a:chOff x="1277" y="3582"/>
              <a:chExt cx="673" cy="550"/>
            </a:xfrm>
          </p:grpSpPr>
          <p:sp>
            <p:nvSpPr>
              <p:cNvPr id="262413" name="Freeform 269"/>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14" name="Freeform 270"/>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sp>
          <p:nvSpPr>
            <p:cNvPr id="262415" name="Rectangle 271"/>
            <p:cNvSpPr>
              <a:spLocks noChangeArrowheads="1"/>
            </p:cNvSpPr>
            <p:nvPr/>
          </p:nvSpPr>
          <p:spPr bwMode="auto">
            <a:xfrm>
              <a:off x="3611" y="5013"/>
              <a:ext cx="26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GP</a:t>
              </a:r>
              <a:endParaRPr lang="en-US" sz="2800">
                <a:effectLst>
                  <a:outerShdw blurRad="38100" dist="38100" dir="2700000" algn="tl">
                    <a:srgbClr val="DDDDDD"/>
                  </a:outerShdw>
                </a:effectLst>
                <a:latin typeface="Arial" charset="0"/>
                <a:cs typeface="+mn-cs"/>
              </a:endParaRPr>
            </a:p>
          </p:txBody>
        </p:sp>
        <p:grpSp>
          <p:nvGrpSpPr>
            <p:cNvPr id="43268" name="Group 272"/>
            <p:cNvGrpSpPr>
              <a:grpSpLocks/>
            </p:cNvGrpSpPr>
            <p:nvPr/>
          </p:nvGrpSpPr>
          <p:grpSpPr bwMode="auto">
            <a:xfrm>
              <a:off x="1360" y="4032"/>
              <a:ext cx="182" cy="131"/>
              <a:chOff x="1697" y="2879"/>
              <a:chExt cx="118" cy="134"/>
            </a:xfrm>
          </p:grpSpPr>
          <p:sp>
            <p:nvSpPr>
              <p:cNvPr id="262417" name="Freeform 273"/>
              <p:cNvSpPr>
                <a:spLocks/>
              </p:cNvSpPr>
              <p:nvPr/>
            </p:nvSpPr>
            <p:spPr bwMode="auto">
              <a:xfrm>
                <a:off x="1705" y="2887"/>
                <a:ext cx="109"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18" name="Freeform 274"/>
              <p:cNvSpPr>
                <a:spLocks/>
              </p:cNvSpPr>
              <p:nvPr/>
            </p:nvSpPr>
            <p:spPr bwMode="auto">
              <a:xfrm>
                <a:off x="1697" y="2879"/>
                <a:ext cx="109"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sp>
          <p:nvSpPr>
            <p:cNvPr id="262419" name="Freeform 275"/>
            <p:cNvSpPr>
              <a:spLocks/>
            </p:cNvSpPr>
            <p:nvPr/>
          </p:nvSpPr>
          <p:spPr bwMode="auto">
            <a:xfrm>
              <a:off x="1275" y="4288"/>
              <a:ext cx="251" cy="331"/>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20" name="Freeform 276"/>
            <p:cNvSpPr>
              <a:spLocks/>
            </p:cNvSpPr>
            <p:nvPr/>
          </p:nvSpPr>
          <p:spPr bwMode="auto">
            <a:xfrm>
              <a:off x="1263" y="4281"/>
              <a:ext cx="254" cy="331"/>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nvGrpSpPr>
            <p:cNvPr id="43271" name="Group 277"/>
            <p:cNvGrpSpPr>
              <a:grpSpLocks/>
            </p:cNvGrpSpPr>
            <p:nvPr/>
          </p:nvGrpSpPr>
          <p:grpSpPr bwMode="auto">
            <a:xfrm>
              <a:off x="1400" y="4137"/>
              <a:ext cx="72" cy="173"/>
              <a:chOff x="1723" y="2987"/>
              <a:chExt cx="46" cy="176"/>
            </a:xfrm>
          </p:grpSpPr>
          <p:sp>
            <p:nvSpPr>
              <p:cNvPr id="262422" name="Freeform 278"/>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23" name="Freeform 279"/>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sp>
          <p:nvSpPr>
            <p:cNvPr id="262424" name="Rectangle 280"/>
            <p:cNvSpPr>
              <a:spLocks noChangeArrowheads="1"/>
            </p:cNvSpPr>
            <p:nvPr/>
          </p:nvSpPr>
          <p:spPr bwMode="auto">
            <a:xfrm>
              <a:off x="1551" y="4002"/>
              <a:ext cx="29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MG</a:t>
              </a:r>
              <a:endParaRPr lang="en-US" sz="2800">
                <a:effectLst>
                  <a:outerShdw blurRad="38100" dist="38100" dir="2700000" algn="tl">
                    <a:srgbClr val="DDDDDD"/>
                  </a:outerShdw>
                </a:effectLst>
                <a:latin typeface="Arial" charset="0"/>
                <a:cs typeface="+mn-cs"/>
              </a:endParaRPr>
            </a:p>
          </p:txBody>
        </p:sp>
        <p:sp>
          <p:nvSpPr>
            <p:cNvPr id="262425" name="Rectangle 281"/>
            <p:cNvSpPr>
              <a:spLocks noChangeArrowheads="1"/>
            </p:cNvSpPr>
            <p:nvPr/>
          </p:nvSpPr>
          <p:spPr bwMode="auto">
            <a:xfrm>
              <a:off x="1063" y="5147"/>
              <a:ext cx="2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MR</a:t>
              </a:r>
              <a:endParaRPr lang="en-US" sz="2800">
                <a:effectLst>
                  <a:outerShdw blurRad="38100" dist="38100" dir="2700000" algn="tl">
                    <a:srgbClr val="DDDDDD"/>
                  </a:outerShdw>
                </a:effectLst>
                <a:latin typeface="Arial" charset="0"/>
                <a:cs typeface="+mn-cs"/>
              </a:endParaRPr>
            </a:p>
          </p:txBody>
        </p:sp>
        <p:sp>
          <p:nvSpPr>
            <p:cNvPr id="262426" name="Rectangle 282"/>
            <p:cNvSpPr>
              <a:spLocks noChangeArrowheads="1"/>
            </p:cNvSpPr>
            <p:nvPr/>
          </p:nvSpPr>
          <p:spPr bwMode="auto">
            <a:xfrm>
              <a:off x="878" y="3773"/>
              <a:ext cx="30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MM</a:t>
              </a:r>
              <a:endParaRPr lang="en-US" sz="2800">
                <a:effectLst>
                  <a:outerShdw blurRad="38100" dist="38100" dir="2700000" algn="tl">
                    <a:srgbClr val="DDDDDD"/>
                  </a:outerShdw>
                </a:effectLst>
                <a:latin typeface="Arial" charset="0"/>
                <a:cs typeface="+mn-cs"/>
              </a:endParaRPr>
            </a:p>
          </p:txBody>
        </p:sp>
        <p:grpSp>
          <p:nvGrpSpPr>
            <p:cNvPr id="43275" name="Group 283"/>
            <p:cNvGrpSpPr>
              <a:grpSpLocks/>
            </p:cNvGrpSpPr>
            <p:nvPr/>
          </p:nvGrpSpPr>
          <p:grpSpPr bwMode="auto">
            <a:xfrm>
              <a:off x="562" y="4343"/>
              <a:ext cx="3522" cy="15"/>
              <a:chOff x="1182" y="3196"/>
              <a:chExt cx="2272" cy="16"/>
            </a:xfrm>
          </p:grpSpPr>
          <p:sp>
            <p:nvSpPr>
              <p:cNvPr id="262428" name="Rectangle 284"/>
              <p:cNvSpPr>
                <a:spLocks noChangeArrowheads="1"/>
              </p:cNvSpPr>
              <p:nvPr/>
            </p:nvSpPr>
            <p:spPr bwMode="auto">
              <a:xfrm>
                <a:off x="1190"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29" name="Rectangle 285"/>
              <p:cNvSpPr>
                <a:spLocks noChangeArrowheads="1"/>
              </p:cNvSpPr>
              <p:nvPr/>
            </p:nvSpPr>
            <p:spPr bwMode="auto">
              <a:xfrm>
                <a:off x="124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0" name="Rectangle 286"/>
              <p:cNvSpPr>
                <a:spLocks noChangeArrowheads="1"/>
              </p:cNvSpPr>
              <p:nvPr/>
            </p:nvSpPr>
            <p:spPr bwMode="auto">
              <a:xfrm>
                <a:off x="1278"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1" name="Rectangle 287"/>
              <p:cNvSpPr>
                <a:spLocks noChangeArrowheads="1"/>
              </p:cNvSpPr>
              <p:nvPr/>
            </p:nvSpPr>
            <p:spPr bwMode="auto">
              <a:xfrm>
                <a:off x="1334"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2" name="Rectangle 288"/>
              <p:cNvSpPr>
                <a:spLocks noChangeArrowheads="1"/>
              </p:cNvSpPr>
              <p:nvPr/>
            </p:nvSpPr>
            <p:spPr bwMode="auto">
              <a:xfrm>
                <a:off x="1366"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3" name="Rectangle 289"/>
              <p:cNvSpPr>
                <a:spLocks noChangeArrowheads="1"/>
              </p:cNvSpPr>
              <p:nvPr/>
            </p:nvSpPr>
            <p:spPr bwMode="auto">
              <a:xfrm>
                <a:off x="1422"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4" name="Rectangle 290"/>
              <p:cNvSpPr>
                <a:spLocks noChangeArrowheads="1"/>
              </p:cNvSpPr>
              <p:nvPr/>
            </p:nvSpPr>
            <p:spPr bwMode="auto">
              <a:xfrm>
                <a:off x="1454"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5" name="Rectangle 291"/>
              <p:cNvSpPr>
                <a:spLocks noChangeArrowheads="1"/>
              </p:cNvSpPr>
              <p:nvPr/>
            </p:nvSpPr>
            <p:spPr bwMode="auto">
              <a:xfrm>
                <a:off x="1510"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6" name="Rectangle 292"/>
              <p:cNvSpPr>
                <a:spLocks noChangeArrowheads="1"/>
              </p:cNvSpPr>
              <p:nvPr/>
            </p:nvSpPr>
            <p:spPr bwMode="auto">
              <a:xfrm>
                <a:off x="1542"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7" name="Rectangle 293"/>
              <p:cNvSpPr>
                <a:spLocks noChangeArrowheads="1"/>
              </p:cNvSpPr>
              <p:nvPr/>
            </p:nvSpPr>
            <p:spPr bwMode="auto">
              <a:xfrm>
                <a:off x="1598"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8" name="Rectangle 294"/>
              <p:cNvSpPr>
                <a:spLocks noChangeArrowheads="1"/>
              </p:cNvSpPr>
              <p:nvPr/>
            </p:nvSpPr>
            <p:spPr bwMode="auto">
              <a:xfrm>
                <a:off x="1630"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39" name="Rectangle 295"/>
              <p:cNvSpPr>
                <a:spLocks noChangeArrowheads="1"/>
              </p:cNvSpPr>
              <p:nvPr/>
            </p:nvSpPr>
            <p:spPr bwMode="auto">
              <a:xfrm>
                <a:off x="168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0" name="Rectangle 296"/>
              <p:cNvSpPr>
                <a:spLocks noChangeArrowheads="1"/>
              </p:cNvSpPr>
              <p:nvPr/>
            </p:nvSpPr>
            <p:spPr bwMode="auto">
              <a:xfrm>
                <a:off x="1718"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1" name="Rectangle 297"/>
              <p:cNvSpPr>
                <a:spLocks noChangeArrowheads="1"/>
              </p:cNvSpPr>
              <p:nvPr/>
            </p:nvSpPr>
            <p:spPr bwMode="auto">
              <a:xfrm>
                <a:off x="1774" y="3205"/>
                <a:ext cx="6"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2" name="Rectangle 298"/>
              <p:cNvSpPr>
                <a:spLocks noChangeArrowheads="1"/>
              </p:cNvSpPr>
              <p:nvPr/>
            </p:nvSpPr>
            <p:spPr bwMode="auto">
              <a:xfrm>
                <a:off x="1806"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3" name="Rectangle 299"/>
              <p:cNvSpPr>
                <a:spLocks noChangeArrowheads="1"/>
              </p:cNvSpPr>
              <p:nvPr/>
            </p:nvSpPr>
            <p:spPr bwMode="auto">
              <a:xfrm>
                <a:off x="1862"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4" name="Rectangle 300"/>
              <p:cNvSpPr>
                <a:spLocks noChangeArrowheads="1"/>
              </p:cNvSpPr>
              <p:nvPr/>
            </p:nvSpPr>
            <p:spPr bwMode="auto">
              <a:xfrm>
                <a:off x="1894"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5" name="Rectangle 301"/>
              <p:cNvSpPr>
                <a:spLocks noChangeArrowheads="1"/>
              </p:cNvSpPr>
              <p:nvPr/>
            </p:nvSpPr>
            <p:spPr bwMode="auto">
              <a:xfrm>
                <a:off x="1950"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6" name="Rectangle 302"/>
              <p:cNvSpPr>
                <a:spLocks noChangeArrowheads="1"/>
              </p:cNvSpPr>
              <p:nvPr/>
            </p:nvSpPr>
            <p:spPr bwMode="auto">
              <a:xfrm>
                <a:off x="1982"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7" name="Rectangle 303"/>
              <p:cNvSpPr>
                <a:spLocks noChangeArrowheads="1"/>
              </p:cNvSpPr>
              <p:nvPr/>
            </p:nvSpPr>
            <p:spPr bwMode="auto">
              <a:xfrm>
                <a:off x="2038"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8" name="Rectangle 304"/>
              <p:cNvSpPr>
                <a:spLocks noChangeArrowheads="1"/>
              </p:cNvSpPr>
              <p:nvPr/>
            </p:nvSpPr>
            <p:spPr bwMode="auto">
              <a:xfrm>
                <a:off x="2070"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49" name="Rectangle 305"/>
              <p:cNvSpPr>
                <a:spLocks noChangeArrowheads="1"/>
              </p:cNvSpPr>
              <p:nvPr/>
            </p:nvSpPr>
            <p:spPr bwMode="auto">
              <a:xfrm>
                <a:off x="212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0" name="Rectangle 306"/>
              <p:cNvSpPr>
                <a:spLocks noChangeArrowheads="1"/>
              </p:cNvSpPr>
              <p:nvPr/>
            </p:nvSpPr>
            <p:spPr bwMode="auto">
              <a:xfrm>
                <a:off x="2158"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1" name="Rectangle 307"/>
              <p:cNvSpPr>
                <a:spLocks noChangeArrowheads="1"/>
              </p:cNvSpPr>
              <p:nvPr/>
            </p:nvSpPr>
            <p:spPr bwMode="auto">
              <a:xfrm>
                <a:off x="2214"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2" name="Rectangle 308"/>
              <p:cNvSpPr>
                <a:spLocks noChangeArrowheads="1"/>
              </p:cNvSpPr>
              <p:nvPr/>
            </p:nvSpPr>
            <p:spPr bwMode="auto">
              <a:xfrm>
                <a:off x="2246"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3" name="Rectangle 309"/>
              <p:cNvSpPr>
                <a:spLocks noChangeArrowheads="1"/>
              </p:cNvSpPr>
              <p:nvPr/>
            </p:nvSpPr>
            <p:spPr bwMode="auto">
              <a:xfrm>
                <a:off x="2302"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4" name="Rectangle 310"/>
              <p:cNvSpPr>
                <a:spLocks noChangeArrowheads="1"/>
              </p:cNvSpPr>
              <p:nvPr/>
            </p:nvSpPr>
            <p:spPr bwMode="auto">
              <a:xfrm>
                <a:off x="2334"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5" name="Rectangle 311"/>
              <p:cNvSpPr>
                <a:spLocks noChangeArrowheads="1"/>
              </p:cNvSpPr>
              <p:nvPr/>
            </p:nvSpPr>
            <p:spPr bwMode="auto">
              <a:xfrm>
                <a:off x="2390"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6" name="Rectangle 312"/>
              <p:cNvSpPr>
                <a:spLocks noChangeArrowheads="1"/>
              </p:cNvSpPr>
              <p:nvPr/>
            </p:nvSpPr>
            <p:spPr bwMode="auto">
              <a:xfrm>
                <a:off x="2422"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7" name="Rectangle 313"/>
              <p:cNvSpPr>
                <a:spLocks noChangeArrowheads="1"/>
              </p:cNvSpPr>
              <p:nvPr/>
            </p:nvSpPr>
            <p:spPr bwMode="auto">
              <a:xfrm>
                <a:off x="2478"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8" name="Rectangle 314"/>
              <p:cNvSpPr>
                <a:spLocks noChangeArrowheads="1"/>
              </p:cNvSpPr>
              <p:nvPr/>
            </p:nvSpPr>
            <p:spPr bwMode="auto">
              <a:xfrm>
                <a:off x="2510"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59" name="Rectangle 315"/>
              <p:cNvSpPr>
                <a:spLocks noChangeArrowheads="1"/>
              </p:cNvSpPr>
              <p:nvPr/>
            </p:nvSpPr>
            <p:spPr bwMode="auto">
              <a:xfrm>
                <a:off x="256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0" name="Rectangle 316"/>
              <p:cNvSpPr>
                <a:spLocks noChangeArrowheads="1"/>
              </p:cNvSpPr>
              <p:nvPr/>
            </p:nvSpPr>
            <p:spPr bwMode="auto">
              <a:xfrm>
                <a:off x="2598"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1" name="Rectangle 317"/>
              <p:cNvSpPr>
                <a:spLocks noChangeArrowheads="1"/>
              </p:cNvSpPr>
              <p:nvPr/>
            </p:nvSpPr>
            <p:spPr bwMode="auto">
              <a:xfrm>
                <a:off x="2654"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2" name="Rectangle 318"/>
              <p:cNvSpPr>
                <a:spLocks noChangeArrowheads="1"/>
              </p:cNvSpPr>
              <p:nvPr/>
            </p:nvSpPr>
            <p:spPr bwMode="auto">
              <a:xfrm>
                <a:off x="2686"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3" name="Rectangle 319"/>
              <p:cNvSpPr>
                <a:spLocks noChangeArrowheads="1"/>
              </p:cNvSpPr>
              <p:nvPr/>
            </p:nvSpPr>
            <p:spPr bwMode="auto">
              <a:xfrm>
                <a:off x="2742"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4" name="Rectangle 320"/>
              <p:cNvSpPr>
                <a:spLocks noChangeArrowheads="1"/>
              </p:cNvSpPr>
              <p:nvPr/>
            </p:nvSpPr>
            <p:spPr bwMode="auto">
              <a:xfrm>
                <a:off x="2774"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5" name="Rectangle 321"/>
              <p:cNvSpPr>
                <a:spLocks noChangeArrowheads="1"/>
              </p:cNvSpPr>
              <p:nvPr/>
            </p:nvSpPr>
            <p:spPr bwMode="auto">
              <a:xfrm>
                <a:off x="2830"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6" name="Rectangle 322"/>
              <p:cNvSpPr>
                <a:spLocks noChangeArrowheads="1"/>
              </p:cNvSpPr>
              <p:nvPr/>
            </p:nvSpPr>
            <p:spPr bwMode="auto">
              <a:xfrm>
                <a:off x="2862"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7" name="Rectangle 323"/>
              <p:cNvSpPr>
                <a:spLocks noChangeArrowheads="1"/>
              </p:cNvSpPr>
              <p:nvPr/>
            </p:nvSpPr>
            <p:spPr bwMode="auto">
              <a:xfrm>
                <a:off x="2918"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8" name="Rectangle 324"/>
              <p:cNvSpPr>
                <a:spLocks noChangeArrowheads="1"/>
              </p:cNvSpPr>
              <p:nvPr/>
            </p:nvSpPr>
            <p:spPr bwMode="auto">
              <a:xfrm>
                <a:off x="2950"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69" name="Rectangle 325"/>
              <p:cNvSpPr>
                <a:spLocks noChangeArrowheads="1"/>
              </p:cNvSpPr>
              <p:nvPr/>
            </p:nvSpPr>
            <p:spPr bwMode="auto">
              <a:xfrm>
                <a:off x="300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0" name="Rectangle 326"/>
              <p:cNvSpPr>
                <a:spLocks noChangeArrowheads="1"/>
              </p:cNvSpPr>
              <p:nvPr/>
            </p:nvSpPr>
            <p:spPr bwMode="auto">
              <a:xfrm>
                <a:off x="3038"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1" name="Rectangle 327"/>
              <p:cNvSpPr>
                <a:spLocks noChangeArrowheads="1"/>
              </p:cNvSpPr>
              <p:nvPr/>
            </p:nvSpPr>
            <p:spPr bwMode="auto">
              <a:xfrm>
                <a:off x="3094"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2" name="Rectangle 328"/>
              <p:cNvSpPr>
                <a:spLocks noChangeArrowheads="1"/>
              </p:cNvSpPr>
              <p:nvPr/>
            </p:nvSpPr>
            <p:spPr bwMode="auto">
              <a:xfrm>
                <a:off x="3126"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3" name="Rectangle 329"/>
              <p:cNvSpPr>
                <a:spLocks noChangeArrowheads="1"/>
              </p:cNvSpPr>
              <p:nvPr/>
            </p:nvSpPr>
            <p:spPr bwMode="auto">
              <a:xfrm>
                <a:off x="3182" y="3205"/>
                <a:ext cx="6"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4" name="Rectangle 330"/>
              <p:cNvSpPr>
                <a:spLocks noChangeArrowheads="1"/>
              </p:cNvSpPr>
              <p:nvPr/>
            </p:nvSpPr>
            <p:spPr bwMode="auto">
              <a:xfrm>
                <a:off x="3214"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5" name="Rectangle 331"/>
              <p:cNvSpPr>
                <a:spLocks noChangeArrowheads="1"/>
              </p:cNvSpPr>
              <p:nvPr/>
            </p:nvSpPr>
            <p:spPr bwMode="auto">
              <a:xfrm>
                <a:off x="3270"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6" name="Rectangle 332"/>
              <p:cNvSpPr>
                <a:spLocks noChangeArrowheads="1"/>
              </p:cNvSpPr>
              <p:nvPr/>
            </p:nvSpPr>
            <p:spPr bwMode="auto">
              <a:xfrm>
                <a:off x="3302" y="3205"/>
                <a:ext cx="32"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7" name="Rectangle 333"/>
              <p:cNvSpPr>
                <a:spLocks noChangeArrowheads="1"/>
              </p:cNvSpPr>
              <p:nvPr/>
            </p:nvSpPr>
            <p:spPr bwMode="auto">
              <a:xfrm>
                <a:off x="3358"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8" name="Rectangle 334"/>
              <p:cNvSpPr>
                <a:spLocks noChangeArrowheads="1"/>
              </p:cNvSpPr>
              <p:nvPr/>
            </p:nvSpPr>
            <p:spPr bwMode="auto">
              <a:xfrm>
                <a:off x="3390" y="3205"/>
                <a:ext cx="31"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79" name="Rectangle 335"/>
              <p:cNvSpPr>
                <a:spLocks noChangeArrowheads="1"/>
              </p:cNvSpPr>
              <p:nvPr/>
            </p:nvSpPr>
            <p:spPr bwMode="auto">
              <a:xfrm>
                <a:off x="3446" y="3205"/>
                <a:ext cx="8" cy="7"/>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0" name="Rectangle 336"/>
              <p:cNvSpPr>
                <a:spLocks noChangeArrowheads="1"/>
              </p:cNvSpPr>
              <p:nvPr/>
            </p:nvSpPr>
            <p:spPr bwMode="auto">
              <a:xfrm>
                <a:off x="1182"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1" name="Rectangle 337"/>
              <p:cNvSpPr>
                <a:spLocks noChangeArrowheads="1"/>
              </p:cNvSpPr>
              <p:nvPr/>
            </p:nvSpPr>
            <p:spPr bwMode="auto">
              <a:xfrm>
                <a:off x="123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2" name="Rectangle 338"/>
              <p:cNvSpPr>
                <a:spLocks noChangeArrowheads="1"/>
              </p:cNvSpPr>
              <p:nvPr/>
            </p:nvSpPr>
            <p:spPr bwMode="auto">
              <a:xfrm>
                <a:off x="1270"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3" name="Rectangle 339"/>
              <p:cNvSpPr>
                <a:spLocks noChangeArrowheads="1"/>
              </p:cNvSpPr>
              <p:nvPr/>
            </p:nvSpPr>
            <p:spPr bwMode="auto">
              <a:xfrm>
                <a:off x="1326"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4" name="Rectangle 340"/>
              <p:cNvSpPr>
                <a:spLocks noChangeArrowheads="1"/>
              </p:cNvSpPr>
              <p:nvPr/>
            </p:nvSpPr>
            <p:spPr bwMode="auto">
              <a:xfrm>
                <a:off x="1358"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5" name="Rectangle 341"/>
              <p:cNvSpPr>
                <a:spLocks noChangeArrowheads="1"/>
              </p:cNvSpPr>
              <p:nvPr/>
            </p:nvSpPr>
            <p:spPr bwMode="auto">
              <a:xfrm>
                <a:off x="1414"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6" name="Rectangle 342"/>
              <p:cNvSpPr>
                <a:spLocks noChangeArrowheads="1"/>
              </p:cNvSpPr>
              <p:nvPr/>
            </p:nvSpPr>
            <p:spPr bwMode="auto">
              <a:xfrm>
                <a:off x="1446"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7" name="Rectangle 343"/>
              <p:cNvSpPr>
                <a:spLocks noChangeArrowheads="1"/>
              </p:cNvSpPr>
              <p:nvPr/>
            </p:nvSpPr>
            <p:spPr bwMode="auto">
              <a:xfrm>
                <a:off x="1502"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8" name="Rectangle 344"/>
              <p:cNvSpPr>
                <a:spLocks noChangeArrowheads="1"/>
              </p:cNvSpPr>
              <p:nvPr/>
            </p:nvSpPr>
            <p:spPr bwMode="auto">
              <a:xfrm>
                <a:off x="1534"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89" name="Rectangle 345"/>
              <p:cNvSpPr>
                <a:spLocks noChangeArrowheads="1"/>
              </p:cNvSpPr>
              <p:nvPr/>
            </p:nvSpPr>
            <p:spPr bwMode="auto">
              <a:xfrm>
                <a:off x="1590"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0" name="Rectangle 346"/>
              <p:cNvSpPr>
                <a:spLocks noChangeArrowheads="1"/>
              </p:cNvSpPr>
              <p:nvPr/>
            </p:nvSpPr>
            <p:spPr bwMode="auto">
              <a:xfrm>
                <a:off x="1622"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1" name="Rectangle 347"/>
              <p:cNvSpPr>
                <a:spLocks noChangeArrowheads="1"/>
              </p:cNvSpPr>
              <p:nvPr/>
            </p:nvSpPr>
            <p:spPr bwMode="auto">
              <a:xfrm>
                <a:off x="167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2" name="Rectangle 348"/>
              <p:cNvSpPr>
                <a:spLocks noChangeArrowheads="1"/>
              </p:cNvSpPr>
              <p:nvPr/>
            </p:nvSpPr>
            <p:spPr bwMode="auto">
              <a:xfrm>
                <a:off x="1710"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3" name="Rectangle 349"/>
              <p:cNvSpPr>
                <a:spLocks noChangeArrowheads="1"/>
              </p:cNvSpPr>
              <p:nvPr/>
            </p:nvSpPr>
            <p:spPr bwMode="auto">
              <a:xfrm>
                <a:off x="1766"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4" name="Rectangle 350"/>
              <p:cNvSpPr>
                <a:spLocks noChangeArrowheads="1"/>
              </p:cNvSpPr>
              <p:nvPr/>
            </p:nvSpPr>
            <p:spPr bwMode="auto">
              <a:xfrm>
                <a:off x="1798"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5" name="Rectangle 351"/>
              <p:cNvSpPr>
                <a:spLocks noChangeArrowheads="1"/>
              </p:cNvSpPr>
              <p:nvPr/>
            </p:nvSpPr>
            <p:spPr bwMode="auto">
              <a:xfrm>
                <a:off x="1854"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6" name="Rectangle 352"/>
              <p:cNvSpPr>
                <a:spLocks noChangeArrowheads="1"/>
              </p:cNvSpPr>
              <p:nvPr/>
            </p:nvSpPr>
            <p:spPr bwMode="auto">
              <a:xfrm>
                <a:off x="1886"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7" name="Rectangle 353"/>
              <p:cNvSpPr>
                <a:spLocks noChangeArrowheads="1"/>
              </p:cNvSpPr>
              <p:nvPr/>
            </p:nvSpPr>
            <p:spPr bwMode="auto">
              <a:xfrm>
                <a:off x="1942"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8" name="Rectangle 354"/>
              <p:cNvSpPr>
                <a:spLocks noChangeArrowheads="1"/>
              </p:cNvSpPr>
              <p:nvPr/>
            </p:nvSpPr>
            <p:spPr bwMode="auto">
              <a:xfrm>
                <a:off x="1974"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499" name="Rectangle 355"/>
              <p:cNvSpPr>
                <a:spLocks noChangeArrowheads="1"/>
              </p:cNvSpPr>
              <p:nvPr/>
            </p:nvSpPr>
            <p:spPr bwMode="auto">
              <a:xfrm>
                <a:off x="2030"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0" name="Rectangle 356"/>
              <p:cNvSpPr>
                <a:spLocks noChangeArrowheads="1"/>
              </p:cNvSpPr>
              <p:nvPr/>
            </p:nvSpPr>
            <p:spPr bwMode="auto">
              <a:xfrm>
                <a:off x="2062"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1" name="Rectangle 357"/>
              <p:cNvSpPr>
                <a:spLocks noChangeArrowheads="1"/>
              </p:cNvSpPr>
              <p:nvPr/>
            </p:nvSpPr>
            <p:spPr bwMode="auto">
              <a:xfrm>
                <a:off x="211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2" name="Rectangle 358"/>
              <p:cNvSpPr>
                <a:spLocks noChangeArrowheads="1"/>
              </p:cNvSpPr>
              <p:nvPr/>
            </p:nvSpPr>
            <p:spPr bwMode="auto">
              <a:xfrm>
                <a:off x="2150"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3" name="Rectangle 359"/>
              <p:cNvSpPr>
                <a:spLocks noChangeArrowheads="1"/>
              </p:cNvSpPr>
              <p:nvPr/>
            </p:nvSpPr>
            <p:spPr bwMode="auto">
              <a:xfrm>
                <a:off x="2206" y="3196"/>
                <a:ext cx="6"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4" name="Rectangle 360"/>
              <p:cNvSpPr>
                <a:spLocks noChangeArrowheads="1"/>
              </p:cNvSpPr>
              <p:nvPr/>
            </p:nvSpPr>
            <p:spPr bwMode="auto">
              <a:xfrm>
                <a:off x="2238"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5" name="Rectangle 361"/>
              <p:cNvSpPr>
                <a:spLocks noChangeArrowheads="1"/>
              </p:cNvSpPr>
              <p:nvPr/>
            </p:nvSpPr>
            <p:spPr bwMode="auto">
              <a:xfrm>
                <a:off x="2294"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6" name="Rectangle 362"/>
              <p:cNvSpPr>
                <a:spLocks noChangeArrowheads="1"/>
              </p:cNvSpPr>
              <p:nvPr/>
            </p:nvSpPr>
            <p:spPr bwMode="auto">
              <a:xfrm>
                <a:off x="2326"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7" name="Rectangle 363"/>
              <p:cNvSpPr>
                <a:spLocks noChangeArrowheads="1"/>
              </p:cNvSpPr>
              <p:nvPr/>
            </p:nvSpPr>
            <p:spPr bwMode="auto">
              <a:xfrm>
                <a:off x="2382"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8" name="Rectangle 364"/>
              <p:cNvSpPr>
                <a:spLocks noChangeArrowheads="1"/>
              </p:cNvSpPr>
              <p:nvPr/>
            </p:nvSpPr>
            <p:spPr bwMode="auto">
              <a:xfrm>
                <a:off x="2414"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09" name="Rectangle 365"/>
              <p:cNvSpPr>
                <a:spLocks noChangeArrowheads="1"/>
              </p:cNvSpPr>
              <p:nvPr/>
            </p:nvSpPr>
            <p:spPr bwMode="auto">
              <a:xfrm>
                <a:off x="2470"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0" name="Rectangle 366"/>
              <p:cNvSpPr>
                <a:spLocks noChangeArrowheads="1"/>
              </p:cNvSpPr>
              <p:nvPr/>
            </p:nvSpPr>
            <p:spPr bwMode="auto">
              <a:xfrm>
                <a:off x="2502"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1" name="Rectangle 367"/>
              <p:cNvSpPr>
                <a:spLocks noChangeArrowheads="1"/>
              </p:cNvSpPr>
              <p:nvPr/>
            </p:nvSpPr>
            <p:spPr bwMode="auto">
              <a:xfrm>
                <a:off x="255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2" name="Rectangle 368"/>
              <p:cNvSpPr>
                <a:spLocks noChangeArrowheads="1"/>
              </p:cNvSpPr>
              <p:nvPr/>
            </p:nvSpPr>
            <p:spPr bwMode="auto">
              <a:xfrm>
                <a:off x="2590"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3" name="Rectangle 369"/>
              <p:cNvSpPr>
                <a:spLocks noChangeArrowheads="1"/>
              </p:cNvSpPr>
              <p:nvPr/>
            </p:nvSpPr>
            <p:spPr bwMode="auto">
              <a:xfrm>
                <a:off x="2646"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4" name="Rectangle 370"/>
              <p:cNvSpPr>
                <a:spLocks noChangeArrowheads="1"/>
              </p:cNvSpPr>
              <p:nvPr/>
            </p:nvSpPr>
            <p:spPr bwMode="auto">
              <a:xfrm>
                <a:off x="2678"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5" name="Rectangle 371"/>
              <p:cNvSpPr>
                <a:spLocks noChangeArrowheads="1"/>
              </p:cNvSpPr>
              <p:nvPr/>
            </p:nvSpPr>
            <p:spPr bwMode="auto">
              <a:xfrm>
                <a:off x="2734"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6" name="Rectangle 372"/>
              <p:cNvSpPr>
                <a:spLocks noChangeArrowheads="1"/>
              </p:cNvSpPr>
              <p:nvPr/>
            </p:nvSpPr>
            <p:spPr bwMode="auto">
              <a:xfrm>
                <a:off x="2766"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7" name="Rectangle 373"/>
              <p:cNvSpPr>
                <a:spLocks noChangeArrowheads="1"/>
              </p:cNvSpPr>
              <p:nvPr/>
            </p:nvSpPr>
            <p:spPr bwMode="auto">
              <a:xfrm>
                <a:off x="2822"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8" name="Rectangle 374"/>
              <p:cNvSpPr>
                <a:spLocks noChangeArrowheads="1"/>
              </p:cNvSpPr>
              <p:nvPr/>
            </p:nvSpPr>
            <p:spPr bwMode="auto">
              <a:xfrm>
                <a:off x="2854"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19" name="Rectangle 375"/>
              <p:cNvSpPr>
                <a:spLocks noChangeArrowheads="1"/>
              </p:cNvSpPr>
              <p:nvPr/>
            </p:nvSpPr>
            <p:spPr bwMode="auto">
              <a:xfrm>
                <a:off x="2910"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0" name="Rectangle 376"/>
              <p:cNvSpPr>
                <a:spLocks noChangeArrowheads="1"/>
              </p:cNvSpPr>
              <p:nvPr/>
            </p:nvSpPr>
            <p:spPr bwMode="auto">
              <a:xfrm>
                <a:off x="2942"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1" name="Rectangle 377"/>
              <p:cNvSpPr>
                <a:spLocks noChangeArrowheads="1"/>
              </p:cNvSpPr>
              <p:nvPr/>
            </p:nvSpPr>
            <p:spPr bwMode="auto">
              <a:xfrm>
                <a:off x="299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2" name="Rectangle 378"/>
              <p:cNvSpPr>
                <a:spLocks noChangeArrowheads="1"/>
              </p:cNvSpPr>
              <p:nvPr/>
            </p:nvSpPr>
            <p:spPr bwMode="auto">
              <a:xfrm>
                <a:off x="3030"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3" name="Rectangle 379"/>
              <p:cNvSpPr>
                <a:spLocks noChangeArrowheads="1"/>
              </p:cNvSpPr>
              <p:nvPr/>
            </p:nvSpPr>
            <p:spPr bwMode="auto">
              <a:xfrm>
                <a:off x="3086"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4" name="Rectangle 380"/>
              <p:cNvSpPr>
                <a:spLocks noChangeArrowheads="1"/>
              </p:cNvSpPr>
              <p:nvPr/>
            </p:nvSpPr>
            <p:spPr bwMode="auto">
              <a:xfrm>
                <a:off x="3118"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5" name="Rectangle 381"/>
              <p:cNvSpPr>
                <a:spLocks noChangeArrowheads="1"/>
              </p:cNvSpPr>
              <p:nvPr/>
            </p:nvSpPr>
            <p:spPr bwMode="auto">
              <a:xfrm>
                <a:off x="3174"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6" name="Rectangle 382"/>
              <p:cNvSpPr>
                <a:spLocks noChangeArrowheads="1"/>
              </p:cNvSpPr>
              <p:nvPr/>
            </p:nvSpPr>
            <p:spPr bwMode="auto">
              <a:xfrm>
                <a:off x="3206"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7" name="Rectangle 383"/>
              <p:cNvSpPr>
                <a:spLocks noChangeArrowheads="1"/>
              </p:cNvSpPr>
              <p:nvPr/>
            </p:nvSpPr>
            <p:spPr bwMode="auto">
              <a:xfrm>
                <a:off x="3262"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8" name="Rectangle 384"/>
              <p:cNvSpPr>
                <a:spLocks noChangeArrowheads="1"/>
              </p:cNvSpPr>
              <p:nvPr/>
            </p:nvSpPr>
            <p:spPr bwMode="auto">
              <a:xfrm>
                <a:off x="3294" y="3196"/>
                <a:ext cx="32"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29" name="Rectangle 385"/>
              <p:cNvSpPr>
                <a:spLocks noChangeArrowheads="1"/>
              </p:cNvSpPr>
              <p:nvPr/>
            </p:nvSpPr>
            <p:spPr bwMode="auto">
              <a:xfrm>
                <a:off x="3350"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0" name="Rectangle 386"/>
              <p:cNvSpPr>
                <a:spLocks noChangeArrowheads="1"/>
              </p:cNvSpPr>
              <p:nvPr/>
            </p:nvSpPr>
            <p:spPr bwMode="auto">
              <a:xfrm>
                <a:off x="3382" y="3196"/>
                <a:ext cx="31"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1" name="Rectangle 387"/>
              <p:cNvSpPr>
                <a:spLocks noChangeArrowheads="1"/>
              </p:cNvSpPr>
              <p:nvPr/>
            </p:nvSpPr>
            <p:spPr bwMode="auto">
              <a:xfrm>
                <a:off x="3438" y="3196"/>
                <a:ext cx="8" cy="9"/>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grpSp>
          <p:nvGrpSpPr>
            <p:cNvPr id="43276" name="Group 388"/>
            <p:cNvGrpSpPr>
              <a:grpSpLocks/>
            </p:cNvGrpSpPr>
            <p:nvPr/>
          </p:nvGrpSpPr>
          <p:grpSpPr bwMode="auto">
            <a:xfrm>
              <a:off x="2299" y="3465"/>
              <a:ext cx="23" cy="1756"/>
              <a:chOff x="2302" y="2301"/>
              <a:chExt cx="16" cy="1793"/>
            </a:xfrm>
          </p:grpSpPr>
          <p:sp>
            <p:nvSpPr>
              <p:cNvPr id="262533" name="Rectangle 389"/>
              <p:cNvSpPr>
                <a:spLocks noChangeArrowheads="1"/>
              </p:cNvSpPr>
              <p:nvPr/>
            </p:nvSpPr>
            <p:spPr bwMode="auto">
              <a:xfrm>
                <a:off x="2310" y="230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4" name="Rectangle 390"/>
              <p:cNvSpPr>
                <a:spLocks noChangeArrowheads="1"/>
              </p:cNvSpPr>
              <p:nvPr/>
            </p:nvSpPr>
            <p:spPr bwMode="auto">
              <a:xfrm>
                <a:off x="2310" y="236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5" name="Rectangle 391"/>
              <p:cNvSpPr>
                <a:spLocks noChangeArrowheads="1"/>
              </p:cNvSpPr>
              <p:nvPr/>
            </p:nvSpPr>
            <p:spPr bwMode="auto">
              <a:xfrm>
                <a:off x="2310" y="239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6" name="Rectangle 392"/>
              <p:cNvSpPr>
                <a:spLocks noChangeArrowheads="1"/>
              </p:cNvSpPr>
              <p:nvPr/>
            </p:nvSpPr>
            <p:spPr bwMode="auto">
              <a:xfrm>
                <a:off x="2310" y="245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7" name="Rectangle 393"/>
              <p:cNvSpPr>
                <a:spLocks noChangeArrowheads="1"/>
              </p:cNvSpPr>
              <p:nvPr/>
            </p:nvSpPr>
            <p:spPr bwMode="auto">
              <a:xfrm>
                <a:off x="2310" y="2485"/>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8" name="Rectangle 394"/>
              <p:cNvSpPr>
                <a:spLocks noChangeArrowheads="1"/>
              </p:cNvSpPr>
              <p:nvPr/>
            </p:nvSpPr>
            <p:spPr bwMode="auto">
              <a:xfrm>
                <a:off x="2310" y="254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39" name="Rectangle 395"/>
              <p:cNvSpPr>
                <a:spLocks noChangeArrowheads="1"/>
              </p:cNvSpPr>
              <p:nvPr/>
            </p:nvSpPr>
            <p:spPr bwMode="auto">
              <a:xfrm>
                <a:off x="2310" y="2573"/>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0" name="Rectangle 396"/>
              <p:cNvSpPr>
                <a:spLocks noChangeArrowheads="1"/>
              </p:cNvSpPr>
              <p:nvPr/>
            </p:nvSpPr>
            <p:spPr bwMode="auto">
              <a:xfrm>
                <a:off x="2310" y="262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1" name="Rectangle 397"/>
              <p:cNvSpPr>
                <a:spLocks noChangeArrowheads="1"/>
              </p:cNvSpPr>
              <p:nvPr/>
            </p:nvSpPr>
            <p:spPr bwMode="auto">
              <a:xfrm>
                <a:off x="2310" y="2661"/>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2" name="Rectangle 398"/>
              <p:cNvSpPr>
                <a:spLocks noChangeArrowheads="1"/>
              </p:cNvSpPr>
              <p:nvPr/>
            </p:nvSpPr>
            <p:spPr bwMode="auto">
              <a:xfrm>
                <a:off x="2310" y="271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3" name="Rectangle 399"/>
              <p:cNvSpPr>
                <a:spLocks noChangeArrowheads="1"/>
              </p:cNvSpPr>
              <p:nvPr/>
            </p:nvSpPr>
            <p:spPr bwMode="auto">
              <a:xfrm>
                <a:off x="2310" y="274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4" name="Rectangle 400"/>
              <p:cNvSpPr>
                <a:spLocks noChangeArrowheads="1"/>
              </p:cNvSpPr>
              <p:nvPr/>
            </p:nvSpPr>
            <p:spPr bwMode="auto">
              <a:xfrm>
                <a:off x="2310" y="2805"/>
                <a:ext cx="8" cy="6"/>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5" name="Rectangle 401"/>
              <p:cNvSpPr>
                <a:spLocks noChangeArrowheads="1"/>
              </p:cNvSpPr>
              <p:nvPr/>
            </p:nvSpPr>
            <p:spPr bwMode="auto">
              <a:xfrm>
                <a:off x="2310" y="283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6" name="Rectangle 402"/>
              <p:cNvSpPr>
                <a:spLocks noChangeArrowheads="1"/>
              </p:cNvSpPr>
              <p:nvPr/>
            </p:nvSpPr>
            <p:spPr bwMode="auto">
              <a:xfrm>
                <a:off x="2310" y="289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7" name="Rectangle 403"/>
              <p:cNvSpPr>
                <a:spLocks noChangeArrowheads="1"/>
              </p:cNvSpPr>
              <p:nvPr/>
            </p:nvSpPr>
            <p:spPr bwMode="auto">
              <a:xfrm>
                <a:off x="2310" y="292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8" name="Rectangle 404"/>
              <p:cNvSpPr>
                <a:spLocks noChangeArrowheads="1"/>
              </p:cNvSpPr>
              <p:nvPr/>
            </p:nvSpPr>
            <p:spPr bwMode="auto">
              <a:xfrm>
                <a:off x="2310" y="298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49" name="Rectangle 405"/>
              <p:cNvSpPr>
                <a:spLocks noChangeArrowheads="1"/>
              </p:cNvSpPr>
              <p:nvPr/>
            </p:nvSpPr>
            <p:spPr bwMode="auto">
              <a:xfrm>
                <a:off x="2310" y="3013"/>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0" name="Rectangle 406"/>
              <p:cNvSpPr>
                <a:spLocks noChangeArrowheads="1"/>
              </p:cNvSpPr>
              <p:nvPr/>
            </p:nvSpPr>
            <p:spPr bwMode="auto">
              <a:xfrm>
                <a:off x="2310" y="306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1" name="Rectangle 407"/>
              <p:cNvSpPr>
                <a:spLocks noChangeArrowheads="1"/>
              </p:cNvSpPr>
              <p:nvPr/>
            </p:nvSpPr>
            <p:spPr bwMode="auto">
              <a:xfrm>
                <a:off x="2310" y="3100"/>
                <a:ext cx="8" cy="3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2" name="Rectangle 408"/>
              <p:cNvSpPr>
                <a:spLocks noChangeArrowheads="1"/>
              </p:cNvSpPr>
              <p:nvPr/>
            </p:nvSpPr>
            <p:spPr bwMode="auto">
              <a:xfrm>
                <a:off x="2310" y="315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3" name="Rectangle 409"/>
              <p:cNvSpPr>
                <a:spLocks noChangeArrowheads="1"/>
              </p:cNvSpPr>
              <p:nvPr/>
            </p:nvSpPr>
            <p:spPr bwMode="auto">
              <a:xfrm>
                <a:off x="2310" y="318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4" name="Rectangle 410"/>
              <p:cNvSpPr>
                <a:spLocks noChangeArrowheads="1"/>
              </p:cNvSpPr>
              <p:nvPr/>
            </p:nvSpPr>
            <p:spPr bwMode="auto">
              <a:xfrm>
                <a:off x="2310" y="3245"/>
                <a:ext cx="8" cy="6"/>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5" name="Rectangle 411"/>
              <p:cNvSpPr>
                <a:spLocks noChangeArrowheads="1"/>
              </p:cNvSpPr>
              <p:nvPr/>
            </p:nvSpPr>
            <p:spPr bwMode="auto">
              <a:xfrm>
                <a:off x="2310" y="327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6" name="Rectangle 412"/>
              <p:cNvSpPr>
                <a:spLocks noChangeArrowheads="1"/>
              </p:cNvSpPr>
              <p:nvPr/>
            </p:nvSpPr>
            <p:spPr bwMode="auto">
              <a:xfrm>
                <a:off x="2310" y="3333"/>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7" name="Rectangle 413"/>
              <p:cNvSpPr>
                <a:spLocks noChangeArrowheads="1"/>
              </p:cNvSpPr>
              <p:nvPr/>
            </p:nvSpPr>
            <p:spPr bwMode="auto">
              <a:xfrm>
                <a:off x="2310" y="336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8" name="Rectangle 414"/>
              <p:cNvSpPr>
                <a:spLocks noChangeArrowheads="1"/>
              </p:cNvSpPr>
              <p:nvPr/>
            </p:nvSpPr>
            <p:spPr bwMode="auto">
              <a:xfrm>
                <a:off x="2310" y="342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59" name="Rectangle 415"/>
              <p:cNvSpPr>
                <a:spLocks noChangeArrowheads="1"/>
              </p:cNvSpPr>
              <p:nvPr/>
            </p:nvSpPr>
            <p:spPr bwMode="auto">
              <a:xfrm>
                <a:off x="2310" y="3453"/>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0" name="Rectangle 416"/>
              <p:cNvSpPr>
                <a:spLocks noChangeArrowheads="1"/>
              </p:cNvSpPr>
              <p:nvPr/>
            </p:nvSpPr>
            <p:spPr bwMode="auto">
              <a:xfrm>
                <a:off x="2310" y="350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1" name="Rectangle 417"/>
              <p:cNvSpPr>
                <a:spLocks noChangeArrowheads="1"/>
              </p:cNvSpPr>
              <p:nvPr/>
            </p:nvSpPr>
            <p:spPr bwMode="auto">
              <a:xfrm>
                <a:off x="2310" y="3541"/>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2" name="Rectangle 418"/>
              <p:cNvSpPr>
                <a:spLocks noChangeArrowheads="1"/>
              </p:cNvSpPr>
              <p:nvPr/>
            </p:nvSpPr>
            <p:spPr bwMode="auto">
              <a:xfrm>
                <a:off x="2310" y="359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3" name="Rectangle 419"/>
              <p:cNvSpPr>
                <a:spLocks noChangeArrowheads="1"/>
              </p:cNvSpPr>
              <p:nvPr/>
            </p:nvSpPr>
            <p:spPr bwMode="auto">
              <a:xfrm>
                <a:off x="2310" y="3629"/>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4" name="Rectangle 420"/>
              <p:cNvSpPr>
                <a:spLocks noChangeArrowheads="1"/>
              </p:cNvSpPr>
              <p:nvPr/>
            </p:nvSpPr>
            <p:spPr bwMode="auto">
              <a:xfrm>
                <a:off x="2310" y="368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5" name="Rectangle 421"/>
              <p:cNvSpPr>
                <a:spLocks noChangeArrowheads="1"/>
              </p:cNvSpPr>
              <p:nvPr/>
            </p:nvSpPr>
            <p:spPr bwMode="auto">
              <a:xfrm>
                <a:off x="2310" y="3717"/>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6" name="Rectangle 422"/>
              <p:cNvSpPr>
                <a:spLocks noChangeArrowheads="1"/>
              </p:cNvSpPr>
              <p:nvPr/>
            </p:nvSpPr>
            <p:spPr bwMode="auto">
              <a:xfrm>
                <a:off x="2310" y="3773"/>
                <a:ext cx="8" cy="6"/>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7" name="Rectangle 423"/>
              <p:cNvSpPr>
                <a:spLocks noChangeArrowheads="1"/>
              </p:cNvSpPr>
              <p:nvPr/>
            </p:nvSpPr>
            <p:spPr bwMode="auto">
              <a:xfrm>
                <a:off x="2310" y="3805"/>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8" name="Rectangle 424"/>
              <p:cNvSpPr>
                <a:spLocks noChangeArrowheads="1"/>
              </p:cNvSpPr>
              <p:nvPr/>
            </p:nvSpPr>
            <p:spPr bwMode="auto">
              <a:xfrm>
                <a:off x="2310" y="3861"/>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69" name="Rectangle 425"/>
              <p:cNvSpPr>
                <a:spLocks noChangeArrowheads="1"/>
              </p:cNvSpPr>
              <p:nvPr/>
            </p:nvSpPr>
            <p:spPr bwMode="auto">
              <a:xfrm>
                <a:off x="2310" y="3893"/>
                <a:ext cx="8" cy="3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0" name="Rectangle 426"/>
              <p:cNvSpPr>
                <a:spLocks noChangeArrowheads="1"/>
              </p:cNvSpPr>
              <p:nvPr/>
            </p:nvSpPr>
            <p:spPr bwMode="auto">
              <a:xfrm>
                <a:off x="2310" y="3949"/>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1" name="Rectangle 427"/>
              <p:cNvSpPr>
                <a:spLocks noChangeArrowheads="1"/>
              </p:cNvSpPr>
              <p:nvPr/>
            </p:nvSpPr>
            <p:spPr bwMode="auto">
              <a:xfrm>
                <a:off x="2310" y="3981"/>
                <a:ext cx="8" cy="34"/>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2" name="Rectangle 428"/>
              <p:cNvSpPr>
                <a:spLocks noChangeArrowheads="1"/>
              </p:cNvSpPr>
              <p:nvPr/>
            </p:nvSpPr>
            <p:spPr bwMode="auto">
              <a:xfrm>
                <a:off x="2310" y="403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3" name="Rectangle 429"/>
              <p:cNvSpPr>
                <a:spLocks noChangeArrowheads="1"/>
              </p:cNvSpPr>
              <p:nvPr/>
            </p:nvSpPr>
            <p:spPr bwMode="auto">
              <a:xfrm>
                <a:off x="2310" y="4069"/>
                <a:ext cx="8" cy="2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4" name="Rectangle 430"/>
              <p:cNvSpPr>
                <a:spLocks noChangeArrowheads="1"/>
              </p:cNvSpPr>
              <p:nvPr/>
            </p:nvSpPr>
            <p:spPr bwMode="auto">
              <a:xfrm>
                <a:off x="2302" y="2301"/>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5" name="Rectangle 431"/>
              <p:cNvSpPr>
                <a:spLocks noChangeArrowheads="1"/>
              </p:cNvSpPr>
              <p:nvPr/>
            </p:nvSpPr>
            <p:spPr bwMode="auto">
              <a:xfrm>
                <a:off x="2302" y="2357"/>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6" name="Rectangle 432"/>
              <p:cNvSpPr>
                <a:spLocks noChangeArrowheads="1"/>
              </p:cNvSpPr>
              <p:nvPr/>
            </p:nvSpPr>
            <p:spPr bwMode="auto">
              <a:xfrm>
                <a:off x="2302" y="2389"/>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7" name="Rectangle 433"/>
              <p:cNvSpPr>
                <a:spLocks noChangeArrowheads="1"/>
              </p:cNvSpPr>
              <p:nvPr/>
            </p:nvSpPr>
            <p:spPr bwMode="auto">
              <a:xfrm>
                <a:off x="2302" y="2445"/>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8" name="Rectangle 434"/>
              <p:cNvSpPr>
                <a:spLocks noChangeArrowheads="1"/>
              </p:cNvSpPr>
              <p:nvPr/>
            </p:nvSpPr>
            <p:spPr bwMode="auto">
              <a:xfrm>
                <a:off x="2302" y="2477"/>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79" name="Rectangle 435"/>
              <p:cNvSpPr>
                <a:spLocks noChangeArrowheads="1"/>
              </p:cNvSpPr>
              <p:nvPr/>
            </p:nvSpPr>
            <p:spPr bwMode="auto">
              <a:xfrm>
                <a:off x="2302" y="2533"/>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0" name="Rectangle 436"/>
              <p:cNvSpPr>
                <a:spLocks noChangeArrowheads="1"/>
              </p:cNvSpPr>
              <p:nvPr/>
            </p:nvSpPr>
            <p:spPr bwMode="auto">
              <a:xfrm>
                <a:off x="2302" y="2565"/>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1" name="Rectangle 437"/>
              <p:cNvSpPr>
                <a:spLocks noChangeArrowheads="1"/>
              </p:cNvSpPr>
              <p:nvPr/>
            </p:nvSpPr>
            <p:spPr bwMode="auto">
              <a:xfrm>
                <a:off x="2302" y="262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2" name="Rectangle 438"/>
              <p:cNvSpPr>
                <a:spLocks noChangeArrowheads="1"/>
              </p:cNvSpPr>
              <p:nvPr/>
            </p:nvSpPr>
            <p:spPr bwMode="auto">
              <a:xfrm>
                <a:off x="2302" y="2653"/>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3" name="Rectangle 439"/>
              <p:cNvSpPr>
                <a:spLocks noChangeArrowheads="1"/>
              </p:cNvSpPr>
              <p:nvPr/>
            </p:nvSpPr>
            <p:spPr bwMode="auto">
              <a:xfrm>
                <a:off x="2302" y="2709"/>
                <a:ext cx="10" cy="6"/>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4" name="Rectangle 440"/>
              <p:cNvSpPr>
                <a:spLocks noChangeArrowheads="1"/>
              </p:cNvSpPr>
              <p:nvPr/>
            </p:nvSpPr>
            <p:spPr bwMode="auto">
              <a:xfrm>
                <a:off x="2302" y="2741"/>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5" name="Rectangle 441"/>
              <p:cNvSpPr>
                <a:spLocks noChangeArrowheads="1"/>
              </p:cNvSpPr>
              <p:nvPr/>
            </p:nvSpPr>
            <p:spPr bwMode="auto">
              <a:xfrm>
                <a:off x="2302" y="2797"/>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6" name="Rectangle 442"/>
              <p:cNvSpPr>
                <a:spLocks noChangeArrowheads="1"/>
              </p:cNvSpPr>
              <p:nvPr/>
            </p:nvSpPr>
            <p:spPr bwMode="auto">
              <a:xfrm>
                <a:off x="2302" y="2829"/>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7" name="Rectangle 443"/>
              <p:cNvSpPr>
                <a:spLocks noChangeArrowheads="1"/>
              </p:cNvSpPr>
              <p:nvPr/>
            </p:nvSpPr>
            <p:spPr bwMode="auto">
              <a:xfrm>
                <a:off x="2302" y="2885"/>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8" name="Rectangle 444"/>
              <p:cNvSpPr>
                <a:spLocks noChangeArrowheads="1"/>
              </p:cNvSpPr>
              <p:nvPr/>
            </p:nvSpPr>
            <p:spPr bwMode="auto">
              <a:xfrm>
                <a:off x="2302" y="2917"/>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89" name="Rectangle 445"/>
              <p:cNvSpPr>
                <a:spLocks noChangeArrowheads="1"/>
              </p:cNvSpPr>
              <p:nvPr/>
            </p:nvSpPr>
            <p:spPr bwMode="auto">
              <a:xfrm>
                <a:off x="2302" y="2973"/>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0" name="Rectangle 446"/>
              <p:cNvSpPr>
                <a:spLocks noChangeArrowheads="1"/>
              </p:cNvSpPr>
              <p:nvPr/>
            </p:nvSpPr>
            <p:spPr bwMode="auto">
              <a:xfrm>
                <a:off x="2302" y="3005"/>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1" name="Rectangle 447"/>
              <p:cNvSpPr>
                <a:spLocks noChangeArrowheads="1"/>
              </p:cNvSpPr>
              <p:nvPr/>
            </p:nvSpPr>
            <p:spPr bwMode="auto">
              <a:xfrm>
                <a:off x="2302" y="306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2" name="Rectangle 448"/>
              <p:cNvSpPr>
                <a:spLocks noChangeArrowheads="1"/>
              </p:cNvSpPr>
              <p:nvPr/>
            </p:nvSpPr>
            <p:spPr bwMode="auto">
              <a:xfrm>
                <a:off x="2302" y="3093"/>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3" name="Rectangle 449"/>
              <p:cNvSpPr>
                <a:spLocks noChangeArrowheads="1"/>
              </p:cNvSpPr>
              <p:nvPr/>
            </p:nvSpPr>
            <p:spPr bwMode="auto">
              <a:xfrm>
                <a:off x="2302" y="3150"/>
                <a:ext cx="10" cy="7"/>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4" name="Rectangle 450"/>
              <p:cNvSpPr>
                <a:spLocks noChangeArrowheads="1"/>
              </p:cNvSpPr>
              <p:nvPr/>
            </p:nvSpPr>
            <p:spPr bwMode="auto">
              <a:xfrm>
                <a:off x="2302" y="3181"/>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5" name="Rectangle 451"/>
              <p:cNvSpPr>
                <a:spLocks noChangeArrowheads="1"/>
              </p:cNvSpPr>
              <p:nvPr/>
            </p:nvSpPr>
            <p:spPr bwMode="auto">
              <a:xfrm>
                <a:off x="2302" y="3237"/>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6" name="Rectangle 452"/>
              <p:cNvSpPr>
                <a:spLocks noChangeArrowheads="1"/>
              </p:cNvSpPr>
              <p:nvPr/>
            </p:nvSpPr>
            <p:spPr bwMode="auto">
              <a:xfrm>
                <a:off x="2302" y="3269"/>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7" name="Rectangle 453"/>
              <p:cNvSpPr>
                <a:spLocks noChangeArrowheads="1"/>
              </p:cNvSpPr>
              <p:nvPr/>
            </p:nvSpPr>
            <p:spPr bwMode="auto">
              <a:xfrm>
                <a:off x="2302" y="3325"/>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8" name="Rectangle 454"/>
              <p:cNvSpPr>
                <a:spLocks noChangeArrowheads="1"/>
              </p:cNvSpPr>
              <p:nvPr/>
            </p:nvSpPr>
            <p:spPr bwMode="auto">
              <a:xfrm>
                <a:off x="2302" y="3357"/>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599" name="Rectangle 455"/>
              <p:cNvSpPr>
                <a:spLocks noChangeArrowheads="1"/>
              </p:cNvSpPr>
              <p:nvPr/>
            </p:nvSpPr>
            <p:spPr bwMode="auto">
              <a:xfrm>
                <a:off x="2302" y="3413"/>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0" name="Rectangle 456"/>
              <p:cNvSpPr>
                <a:spLocks noChangeArrowheads="1"/>
              </p:cNvSpPr>
              <p:nvPr/>
            </p:nvSpPr>
            <p:spPr bwMode="auto">
              <a:xfrm>
                <a:off x="2302" y="3445"/>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1" name="Rectangle 457"/>
              <p:cNvSpPr>
                <a:spLocks noChangeArrowheads="1"/>
              </p:cNvSpPr>
              <p:nvPr/>
            </p:nvSpPr>
            <p:spPr bwMode="auto">
              <a:xfrm>
                <a:off x="2302" y="350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2" name="Rectangle 458"/>
              <p:cNvSpPr>
                <a:spLocks noChangeArrowheads="1"/>
              </p:cNvSpPr>
              <p:nvPr/>
            </p:nvSpPr>
            <p:spPr bwMode="auto">
              <a:xfrm>
                <a:off x="2302" y="3533"/>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3" name="Rectangle 459"/>
              <p:cNvSpPr>
                <a:spLocks noChangeArrowheads="1"/>
              </p:cNvSpPr>
              <p:nvPr/>
            </p:nvSpPr>
            <p:spPr bwMode="auto">
              <a:xfrm>
                <a:off x="2302" y="3589"/>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4" name="Rectangle 460"/>
              <p:cNvSpPr>
                <a:spLocks noChangeArrowheads="1"/>
              </p:cNvSpPr>
              <p:nvPr/>
            </p:nvSpPr>
            <p:spPr bwMode="auto">
              <a:xfrm>
                <a:off x="2302" y="3621"/>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5" name="Rectangle 461"/>
              <p:cNvSpPr>
                <a:spLocks noChangeArrowheads="1"/>
              </p:cNvSpPr>
              <p:nvPr/>
            </p:nvSpPr>
            <p:spPr bwMode="auto">
              <a:xfrm>
                <a:off x="2302" y="3677"/>
                <a:ext cx="10" cy="6"/>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6" name="Rectangle 462"/>
              <p:cNvSpPr>
                <a:spLocks noChangeArrowheads="1"/>
              </p:cNvSpPr>
              <p:nvPr/>
            </p:nvSpPr>
            <p:spPr bwMode="auto">
              <a:xfrm>
                <a:off x="2302" y="3709"/>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7" name="Rectangle 463"/>
              <p:cNvSpPr>
                <a:spLocks noChangeArrowheads="1"/>
              </p:cNvSpPr>
              <p:nvPr/>
            </p:nvSpPr>
            <p:spPr bwMode="auto">
              <a:xfrm>
                <a:off x="2302" y="3765"/>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8" name="Rectangle 464"/>
              <p:cNvSpPr>
                <a:spLocks noChangeArrowheads="1"/>
              </p:cNvSpPr>
              <p:nvPr/>
            </p:nvSpPr>
            <p:spPr bwMode="auto">
              <a:xfrm>
                <a:off x="2302" y="3797"/>
                <a:ext cx="10" cy="32"/>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09" name="Rectangle 465"/>
              <p:cNvSpPr>
                <a:spLocks noChangeArrowheads="1"/>
              </p:cNvSpPr>
              <p:nvPr/>
            </p:nvSpPr>
            <p:spPr bwMode="auto">
              <a:xfrm>
                <a:off x="2302" y="3853"/>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0" name="Rectangle 466"/>
              <p:cNvSpPr>
                <a:spLocks noChangeArrowheads="1"/>
              </p:cNvSpPr>
              <p:nvPr/>
            </p:nvSpPr>
            <p:spPr bwMode="auto">
              <a:xfrm>
                <a:off x="2302" y="3885"/>
                <a:ext cx="10" cy="34"/>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1" name="Rectangle 467"/>
              <p:cNvSpPr>
                <a:spLocks noChangeArrowheads="1"/>
              </p:cNvSpPr>
              <p:nvPr/>
            </p:nvSpPr>
            <p:spPr bwMode="auto">
              <a:xfrm>
                <a:off x="2302" y="3941"/>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2" name="Rectangle 468"/>
              <p:cNvSpPr>
                <a:spLocks noChangeArrowheads="1"/>
              </p:cNvSpPr>
              <p:nvPr/>
            </p:nvSpPr>
            <p:spPr bwMode="auto">
              <a:xfrm>
                <a:off x="2302" y="3972"/>
                <a:ext cx="10" cy="33"/>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3" name="Rectangle 469"/>
              <p:cNvSpPr>
                <a:spLocks noChangeArrowheads="1"/>
              </p:cNvSpPr>
              <p:nvPr/>
            </p:nvSpPr>
            <p:spPr bwMode="auto">
              <a:xfrm>
                <a:off x="2302" y="4029"/>
                <a:ext cx="10" cy="8"/>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4" name="Rectangle 470"/>
              <p:cNvSpPr>
                <a:spLocks noChangeArrowheads="1"/>
              </p:cNvSpPr>
              <p:nvPr/>
            </p:nvSpPr>
            <p:spPr bwMode="auto">
              <a:xfrm>
                <a:off x="2302" y="4061"/>
                <a:ext cx="10" cy="25"/>
              </a:xfrm>
              <a:prstGeom prst="rect">
                <a:avLst/>
              </a:prstGeom>
              <a:solidFill>
                <a:srgbClr val="00AE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sp>
          <p:nvSpPr>
            <p:cNvPr id="262615" name="Rectangle 471"/>
            <p:cNvSpPr>
              <a:spLocks noChangeArrowheads="1"/>
            </p:cNvSpPr>
            <p:nvPr/>
          </p:nvSpPr>
          <p:spPr bwMode="auto">
            <a:xfrm>
              <a:off x="1115" y="4437"/>
              <a:ext cx="41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MMu</a:t>
              </a:r>
              <a:endParaRPr lang="en-US" sz="2800">
                <a:effectLst>
                  <a:outerShdw blurRad="38100" dist="38100" dir="2700000" algn="tl">
                    <a:srgbClr val="DDDDDD"/>
                  </a:outerShdw>
                </a:effectLst>
                <a:latin typeface="Arial" charset="0"/>
                <a:cs typeface="+mn-cs"/>
              </a:endParaRPr>
            </a:p>
          </p:txBody>
        </p:sp>
        <p:sp>
          <p:nvSpPr>
            <p:cNvPr id="262616" name="Oval 472"/>
            <p:cNvSpPr>
              <a:spLocks noChangeArrowheads="1"/>
            </p:cNvSpPr>
            <p:nvPr/>
          </p:nvSpPr>
          <p:spPr bwMode="auto">
            <a:xfrm>
              <a:off x="3249" y="4702"/>
              <a:ext cx="115"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7" name="Oval 473"/>
            <p:cNvSpPr>
              <a:spLocks noChangeArrowheads="1"/>
            </p:cNvSpPr>
            <p:nvPr/>
          </p:nvSpPr>
          <p:spPr bwMode="auto">
            <a:xfrm>
              <a:off x="3236" y="4693"/>
              <a:ext cx="119"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18" name="Rectangle 474"/>
            <p:cNvSpPr>
              <a:spLocks noChangeArrowheads="1"/>
            </p:cNvSpPr>
            <p:nvPr/>
          </p:nvSpPr>
          <p:spPr bwMode="auto">
            <a:xfrm>
              <a:off x="3416" y="4712"/>
              <a:ext cx="13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U</a:t>
              </a:r>
              <a:endParaRPr lang="en-US" sz="2800">
                <a:effectLst>
                  <a:outerShdw blurRad="38100" dist="38100" dir="2700000" algn="tl">
                    <a:srgbClr val="DDDDDD"/>
                  </a:outerShdw>
                </a:effectLst>
                <a:latin typeface="Arial" charset="0"/>
                <a:cs typeface="+mn-cs"/>
              </a:endParaRPr>
            </a:p>
          </p:txBody>
        </p:sp>
        <p:sp>
          <p:nvSpPr>
            <p:cNvPr id="262619" name="Rectangle 475"/>
            <p:cNvSpPr>
              <a:spLocks noChangeArrowheads="1"/>
            </p:cNvSpPr>
            <p:nvPr/>
          </p:nvSpPr>
          <p:spPr bwMode="auto">
            <a:xfrm>
              <a:off x="2806" y="4160"/>
              <a:ext cx="13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B</a:t>
              </a:r>
              <a:endParaRPr lang="en-US" sz="2800">
                <a:effectLst>
                  <a:outerShdw blurRad="38100" dist="38100" dir="2700000" algn="tl">
                    <a:srgbClr val="DDDDDD"/>
                  </a:outerShdw>
                </a:effectLst>
                <a:latin typeface="Arial" charset="0"/>
                <a:cs typeface="+mn-cs"/>
              </a:endParaRPr>
            </a:p>
          </p:txBody>
        </p:sp>
        <p:sp>
          <p:nvSpPr>
            <p:cNvPr id="262620" name="Oval 476"/>
            <p:cNvSpPr>
              <a:spLocks noChangeArrowheads="1"/>
            </p:cNvSpPr>
            <p:nvPr/>
          </p:nvSpPr>
          <p:spPr bwMode="auto">
            <a:xfrm>
              <a:off x="2695" y="4186"/>
              <a:ext cx="114"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1" name="Oval 477"/>
            <p:cNvSpPr>
              <a:spLocks noChangeArrowheads="1"/>
            </p:cNvSpPr>
            <p:nvPr/>
          </p:nvSpPr>
          <p:spPr bwMode="auto">
            <a:xfrm>
              <a:off x="2682" y="4177"/>
              <a:ext cx="115"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2" name="Rectangle 478"/>
            <p:cNvSpPr>
              <a:spLocks noChangeArrowheads="1"/>
            </p:cNvSpPr>
            <p:nvPr/>
          </p:nvSpPr>
          <p:spPr bwMode="auto">
            <a:xfrm>
              <a:off x="2660" y="3809"/>
              <a:ext cx="13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H</a:t>
              </a:r>
              <a:endParaRPr lang="en-US" sz="2800">
                <a:effectLst>
                  <a:outerShdw blurRad="38100" dist="38100" dir="2700000" algn="tl">
                    <a:srgbClr val="DDDDDD"/>
                  </a:outerShdw>
                </a:effectLst>
                <a:latin typeface="Arial" charset="0"/>
                <a:cs typeface="+mn-cs"/>
              </a:endParaRPr>
            </a:p>
          </p:txBody>
        </p:sp>
        <p:sp>
          <p:nvSpPr>
            <p:cNvPr id="262623" name="Oval 479"/>
            <p:cNvSpPr>
              <a:spLocks noChangeArrowheads="1"/>
            </p:cNvSpPr>
            <p:nvPr/>
          </p:nvSpPr>
          <p:spPr bwMode="auto">
            <a:xfrm>
              <a:off x="2484" y="3818"/>
              <a:ext cx="120"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4" name="Oval 480"/>
            <p:cNvSpPr>
              <a:spLocks noChangeArrowheads="1"/>
            </p:cNvSpPr>
            <p:nvPr/>
          </p:nvSpPr>
          <p:spPr bwMode="auto">
            <a:xfrm>
              <a:off x="2472" y="3811"/>
              <a:ext cx="116"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5" name="Rectangle 481"/>
            <p:cNvSpPr>
              <a:spLocks noChangeArrowheads="1"/>
            </p:cNvSpPr>
            <p:nvPr/>
          </p:nvSpPr>
          <p:spPr bwMode="auto">
            <a:xfrm>
              <a:off x="3544" y="3622"/>
              <a:ext cx="3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N(A)</a:t>
              </a:r>
              <a:endParaRPr lang="en-US" sz="2800">
                <a:effectLst>
                  <a:outerShdw blurRad="38100" dist="38100" dir="2700000" algn="tl">
                    <a:srgbClr val="DDDDDD"/>
                  </a:outerShdw>
                </a:effectLst>
                <a:latin typeface="Arial" charset="0"/>
                <a:cs typeface="+mn-cs"/>
              </a:endParaRPr>
            </a:p>
          </p:txBody>
        </p:sp>
        <p:sp>
          <p:nvSpPr>
            <p:cNvPr id="262626" name="Oval 482"/>
            <p:cNvSpPr>
              <a:spLocks noChangeArrowheads="1"/>
            </p:cNvSpPr>
            <p:nvPr/>
          </p:nvSpPr>
          <p:spPr bwMode="auto">
            <a:xfrm>
              <a:off x="3348" y="3700"/>
              <a:ext cx="117"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7" name="Oval 483"/>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8" name="Oval 484"/>
            <p:cNvSpPr>
              <a:spLocks noChangeArrowheads="1"/>
            </p:cNvSpPr>
            <p:nvPr/>
          </p:nvSpPr>
          <p:spPr bwMode="auto">
            <a:xfrm>
              <a:off x="3334" y="3692"/>
              <a:ext cx="119"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29" name="Oval 485"/>
            <p:cNvSpPr>
              <a:spLocks noChangeArrowheads="1"/>
            </p:cNvSpPr>
            <p:nvPr/>
          </p:nvSpPr>
          <p:spPr bwMode="auto">
            <a:xfrm>
              <a:off x="1174" y="4085"/>
              <a:ext cx="115"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0" name="Oval 486"/>
            <p:cNvSpPr>
              <a:spLocks noChangeArrowheads="1"/>
            </p:cNvSpPr>
            <p:nvPr/>
          </p:nvSpPr>
          <p:spPr bwMode="auto">
            <a:xfrm>
              <a:off x="1162" y="4077"/>
              <a:ext cx="116"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1" name="Oval 487"/>
            <p:cNvSpPr>
              <a:spLocks noChangeArrowheads="1"/>
            </p:cNvSpPr>
            <p:nvPr/>
          </p:nvSpPr>
          <p:spPr bwMode="auto">
            <a:xfrm>
              <a:off x="1229" y="4256"/>
              <a:ext cx="115"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2" name="Oval 488"/>
            <p:cNvSpPr>
              <a:spLocks noChangeArrowheads="1"/>
            </p:cNvSpPr>
            <p:nvPr/>
          </p:nvSpPr>
          <p:spPr bwMode="auto">
            <a:xfrm>
              <a:off x="1217" y="4248"/>
              <a:ext cx="115" cy="74"/>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3" name="Oval 489"/>
            <p:cNvSpPr>
              <a:spLocks noChangeArrowheads="1"/>
            </p:cNvSpPr>
            <p:nvPr/>
          </p:nvSpPr>
          <p:spPr bwMode="auto">
            <a:xfrm>
              <a:off x="1520" y="4244"/>
              <a:ext cx="116"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4" name="Oval 490"/>
            <p:cNvSpPr>
              <a:spLocks noChangeArrowheads="1"/>
            </p:cNvSpPr>
            <p:nvPr/>
          </p:nvSpPr>
          <p:spPr bwMode="auto">
            <a:xfrm>
              <a:off x="1507" y="4237"/>
              <a:ext cx="117"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5" name="Oval 491"/>
            <p:cNvSpPr>
              <a:spLocks noChangeArrowheads="1"/>
            </p:cNvSpPr>
            <p:nvPr/>
          </p:nvSpPr>
          <p:spPr bwMode="auto">
            <a:xfrm>
              <a:off x="1190" y="4723"/>
              <a:ext cx="116" cy="74"/>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6" name="Oval 492"/>
            <p:cNvSpPr>
              <a:spLocks noChangeArrowheads="1"/>
            </p:cNvSpPr>
            <p:nvPr/>
          </p:nvSpPr>
          <p:spPr bwMode="auto">
            <a:xfrm>
              <a:off x="1179" y="4717"/>
              <a:ext cx="116" cy="72"/>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7" name="Oval 493"/>
            <p:cNvSpPr>
              <a:spLocks noChangeArrowheads="1"/>
            </p:cNvSpPr>
            <p:nvPr/>
          </p:nvSpPr>
          <p:spPr bwMode="auto">
            <a:xfrm>
              <a:off x="1238" y="4973"/>
              <a:ext cx="115" cy="73"/>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8" name="Oval 494"/>
            <p:cNvSpPr>
              <a:spLocks noChangeArrowheads="1"/>
            </p:cNvSpPr>
            <p:nvPr/>
          </p:nvSpPr>
          <p:spPr bwMode="auto">
            <a:xfrm>
              <a:off x="1225" y="4965"/>
              <a:ext cx="116"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39" name="Rectangle 495"/>
            <p:cNvSpPr>
              <a:spLocks noChangeArrowheads="1"/>
            </p:cNvSpPr>
            <p:nvPr/>
          </p:nvSpPr>
          <p:spPr bwMode="auto">
            <a:xfrm>
              <a:off x="1417" y="4942"/>
              <a:ext cx="27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MS</a:t>
              </a:r>
              <a:endParaRPr lang="en-US" sz="2800">
                <a:effectLst>
                  <a:outerShdw blurRad="38100" dist="38100" dir="2700000" algn="tl">
                    <a:srgbClr val="DDDDDD"/>
                  </a:outerShdw>
                </a:effectLst>
                <a:latin typeface="Arial" charset="0"/>
                <a:cs typeface="+mn-cs"/>
              </a:endParaRPr>
            </a:p>
          </p:txBody>
        </p:sp>
        <p:sp>
          <p:nvSpPr>
            <p:cNvPr id="262640" name="Oval 496"/>
            <p:cNvSpPr>
              <a:spLocks noChangeArrowheads="1"/>
            </p:cNvSpPr>
            <p:nvPr/>
          </p:nvSpPr>
          <p:spPr bwMode="auto">
            <a:xfrm>
              <a:off x="527" y="4589"/>
              <a:ext cx="117" cy="72"/>
            </a:xfrm>
            <a:prstGeom prst="ellipse">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1" name="Oval 497"/>
            <p:cNvSpPr>
              <a:spLocks noChangeArrowheads="1"/>
            </p:cNvSpPr>
            <p:nvPr/>
          </p:nvSpPr>
          <p:spPr bwMode="auto">
            <a:xfrm>
              <a:off x="527" y="4589"/>
              <a:ext cx="92" cy="57"/>
            </a:xfrm>
            <a:prstGeom prst="ellipse">
              <a:avLst/>
            </a:prstGeom>
            <a:solidFill>
              <a:srgbClr val="FAF2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2" name="Oval 498"/>
            <p:cNvSpPr>
              <a:spLocks noChangeArrowheads="1"/>
            </p:cNvSpPr>
            <p:nvPr/>
          </p:nvSpPr>
          <p:spPr bwMode="auto">
            <a:xfrm>
              <a:off x="514" y="4581"/>
              <a:ext cx="120" cy="73"/>
            </a:xfrm>
            <a:prstGeom prst="ellipse">
              <a:avLst/>
            </a:prstGeom>
            <a:noFill/>
            <a:ln w="12700">
              <a:solidFill>
                <a:srgbClr val="00AE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3" name="Rectangle 499"/>
            <p:cNvSpPr>
              <a:spLocks noChangeArrowheads="1"/>
            </p:cNvSpPr>
            <p:nvPr/>
          </p:nvSpPr>
          <p:spPr bwMode="auto">
            <a:xfrm>
              <a:off x="1681" y="4184"/>
              <a:ext cx="28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MN</a:t>
              </a:r>
              <a:endParaRPr lang="en-US" sz="2800">
                <a:effectLst>
                  <a:outerShdw blurRad="38100" dist="38100" dir="2700000" algn="tl">
                    <a:srgbClr val="DDDDDD"/>
                  </a:outerShdw>
                </a:effectLst>
                <a:latin typeface="Arial" charset="0"/>
                <a:cs typeface="+mn-cs"/>
              </a:endParaRPr>
            </a:p>
          </p:txBody>
        </p:sp>
        <p:sp>
          <p:nvSpPr>
            <p:cNvPr id="262644" name="Freeform 500"/>
            <p:cNvSpPr>
              <a:spLocks/>
            </p:cNvSpPr>
            <p:nvPr/>
          </p:nvSpPr>
          <p:spPr bwMode="auto">
            <a:xfrm>
              <a:off x="2746" y="4225"/>
              <a:ext cx="528" cy="505"/>
            </a:xfrm>
            <a:custGeom>
              <a:avLst/>
              <a:gdLst>
                <a:gd name="T0" fmla="*/ 340 w 340"/>
                <a:gd name="T1" fmla="*/ 500 h 515"/>
                <a:gd name="T2" fmla="*/ 303 w 340"/>
                <a:gd name="T3" fmla="*/ 479 h 515"/>
                <a:gd name="T4" fmla="*/ 246 w 340"/>
                <a:gd name="T5" fmla="*/ 454 h 515"/>
                <a:gd name="T6" fmla="*/ 212 w 340"/>
                <a:gd name="T7" fmla="*/ 436 h 515"/>
                <a:gd name="T8" fmla="*/ 196 w 340"/>
                <a:gd name="T9" fmla="*/ 423 h 515"/>
                <a:gd name="T10" fmla="*/ 174 w 340"/>
                <a:gd name="T11" fmla="*/ 401 h 515"/>
                <a:gd name="T12" fmla="*/ 140 w 340"/>
                <a:gd name="T13" fmla="*/ 350 h 515"/>
                <a:gd name="T14" fmla="*/ 108 w 340"/>
                <a:gd name="T15" fmla="*/ 294 h 515"/>
                <a:gd name="T16" fmla="*/ 82 w 340"/>
                <a:gd name="T17" fmla="*/ 237 h 515"/>
                <a:gd name="T18" fmla="*/ 63 w 340"/>
                <a:gd name="T19" fmla="*/ 179 h 515"/>
                <a:gd name="T20" fmla="*/ 47 w 340"/>
                <a:gd name="T21" fmla="*/ 119 h 515"/>
                <a:gd name="T22" fmla="*/ 40 w 340"/>
                <a:gd name="T23" fmla="*/ 88 h 515"/>
                <a:gd name="T24" fmla="*/ 37 w 340"/>
                <a:gd name="T25" fmla="*/ 76 h 515"/>
                <a:gd name="T26" fmla="*/ 34 w 340"/>
                <a:gd name="T27" fmla="*/ 57 h 515"/>
                <a:gd name="T28" fmla="*/ 31 w 340"/>
                <a:gd name="T29" fmla="*/ 43 h 515"/>
                <a:gd name="T30" fmla="*/ 23 w 340"/>
                <a:gd name="T31" fmla="*/ 19 h 515"/>
                <a:gd name="T32" fmla="*/ 18 w 340"/>
                <a:gd name="T33" fmla="*/ 0 h 515"/>
                <a:gd name="T34" fmla="*/ 2 w 340"/>
                <a:gd name="T35" fmla="*/ 11 h 515"/>
                <a:gd name="T36" fmla="*/ 6 w 340"/>
                <a:gd name="T37" fmla="*/ 26 h 515"/>
                <a:gd name="T38" fmla="*/ 14 w 340"/>
                <a:gd name="T39" fmla="*/ 48 h 515"/>
                <a:gd name="T40" fmla="*/ 16 w 340"/>
                <a:gd name="T41" fmla="*/ 60 h 515"/>
                <a:gd name="T42" fmla="*/ 20 w 340"/>
                <a:gd name="T43" fmla="*/ 79 h 515"/>
                <a:gd name="T44" fmla="*/ 23 w 340"/>
                <a:gd name="T45" fmla="*/ 93 h 515"/>
                <a:gd name="T46" fmla="*/ 30 w 340"/>
                <a:gd name="T47" fmla="*/ 126 h 515"/>
                <a:gd name="T48" fmla="*/ 46 w 340"/>
                <a:gd name="T49" fmla="*/ 186 h 515"/>
                <a:gd name="T50" fmla="*/ 65 w 340"/>
                <a:gd name="T51" fmla="*/ 244 h 515"/>
                <a:gd name="T52" fmla="*/ 91 w 340"/>
                <a:gd name="T53" fmla="*/ 301 h 515"/>
                <a:gd name="T54" fmla="*/ 123 w 340"/>
                <a:gd name="T55" fmla="*/ 357 h 515"/>
                <a:gd name="T56" fmla="*/ 142 w 340"/>
                <a:gd name="T57" fmla="*/ 388 h 515"/>
                <a:gd name="T58" fmla="*/ 172 w 340"/>
                <a:gd name="T59" fmla="*/ 426 h 515"/>
                <a:gd name="T60" fmla="*/ 184 w 340"/>
                <a:gd name="T61" fmla="*/ 437 h 515"/>
                <a:gd name="T62" fmla="*/ 203 w 340"/>
                <a:gd name="T63" fmla="*/ 451 h 515"/>
                <a:gd name="T64" fmla="*/ 239 w 340"/>
                <a:gd name="T65" fmla="*/ 471 h 515"/>
                <a:gd name="T66" fmla="*/ 296 w 340"/>
                <a:gd name="T67" fmla="*/ 496 h 515"/>
                <a:gd name="T68" fmla="*/ 330 w 340"/>
                <a:gd name="T69"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0" h="515">
                  <a:moveTo>
                    <a:pt x="330" y="515"/>
                  </a:moveTo>
                  <a:lnTo>
                    <a:pt x="340" y="500"/>
                  </a:lnTo>
                  <a:lnTo>
                    <a:pt x="321" y="488"/>
                  </a:lnTo>
                  <a:lnTo>
                    <a:pt x="303" y="479"/>
                  </a:lnTo>
                  <a:lnTo>
                    <a:pt x="265" y="463"/>
                  </a:lnTo>
                  <a:lnTo>
                    <a:pt x="246" y="454"/>
                  </a:lnTo>
                  <a:lnTo>
                    <a:pt x="228" y="445"/>
                  </a:lnTo>
                  <a:lnTo>
                    <a:pt x="212" y="436"/>
                  </a:lnTo>
                  <a:lnTo>
                    <a:pt x="196" y="423"/>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40" y="88"/>
                  </a:lnTo>
                  <a:lnTo>
                    <a:pt x="37" y="76"/>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6" y="60"/>
                  </a:lnTo>
                  <a:lnTo>
                    <a:pt x="18" y="68"/>
                  </a:lnTo>
                  <a:lnTo>
                    <a:pt x="20" y="79"/>
                  </a:lnTo>
                  <a:lnTo>
                    <a:pt x="20" y="83"/>
                  </a:lnTo>
                  <a:lnTo>
                    <a:pt x="23" y="9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5" name="Freeform 501"/>
            <p:cNvSpPr>
              <a:spLocks/>
            </p:cNvSpPr>
            <p:nvPr/>
          </p:nvSpPr>
          <p:spPr bwMode="auto">
            <a:xfrm>
              <a:off x="1179" y="3769"/>
              <a:ext cx="1574" cy="444"/>
            </a:xfrm>
            <a:custGeom>
              <a:avLst/>
              <a:gdLst>
                <a:gd name="T0" fmla="*/ 1011 w 1016"/>
                <a:gd name="T1" fmla="*/ 433 h 453"/>
                <a:gd name="T2" fmla="*/ 999 w 1016"/>
                <a:gd name="T3" fmla="*/ 400 h 453"/>
                <a:gd name="T4" fmla="*/ 959 w 1016"/>
                <a:gd name="T5" fmla="*/ 275 h 453"/>
                <a:gd name="T6" fmla="*/ 920 w 1016"/>
                <a:gd name="T7" fmla="*/ 151 h 453"/>
                <a:gd name="T8" fmla="*/ 897 w 1016"/>
                <a:gd name="T9" fmla="*/ 97 h 453"/>
                <a:gd name="T10" fmla="*/ 882 w 1016"/>
                <a:gd name="T11" fmla="*/ 75 h 453"/>
                <a:gd name="T12" fmla="*/ 863 w 1016"/>
                <a:gd name="T13" fmla="*/ 59 h 453"/>
                <a:gd name="T14" fmla="*/ 823 w 1016"/>
                <a:gd name="T15" fmla="*/ 36 h 453"/>
                <a:gd name="T16" fmla="*/ 735 w 1016"/>
                <a:gd name="T17" fmla="*/ 11 h 453"/>
                <a:gd name="T18" fmla="*/ 673 w 1016"/>
                <a:gd name="T19" fmla="*/ 3 h 453"/>
                <a:gd name="T20" fmla="*/ 615 w 1016"/>
                <a:gd name="T21" fmla="*/ 1 h 453"/>
                <a:gd name="T22" fmla="*/ 536 w 1016"/>
                <a:gd name="T23" fmla="*/ 1 h 453"/>
                <a:gd name="T24" fmla="*/ 477 w 1016"/>
                <a:gd name="T25" fmla="*/ 1 h 453"/>
                <a:gd name="T26" fmla="*/ 396 w 1016"/>
                <a:gd name="T27" fmla="*/ 8 h 453"/>
                <a:gd name="T28" fmla="*/ 356 w 1016"/>
                <a:gd name="T29" fmla="*/ 16 h 453"/>
                <a:gd name="T30" fmla="*/ 314 w 1016"/>
                <a:gd name="T31" fmla="*/ 28 h 453"/>
                <a:gd name="T32" fmla="*/ 290 w 1016"/>
                <a:gd name="T33" fmla="*/ 43 h 453"/>
                <a:gd name="T34" fmla="*/ 252 w 1016"/>
                <a:gd name="T35" fmla="*/ 59 h 453"/>
                <a:gd name="T36" fmla="*/ 237 w 1016"/>
                <a:gd name="T37" fmla="*/ 66 h 453"/>
                <a:gd name="T38" fmla="*/ 183 w 1016"/>
                <a:gd name="T39" fmla="*/ 95 h 453"/>
                <a:gd name="T40" fmla="*/ 139 w 1016"/>
                <a:gd name="T41" fmla="*/ 121 h 453"/>
                <a:gd name="T42" fmla="*/ 95 w 1016"/>
                <a:gd name="T43" fmla="*/ 157 h 453"/>
                <a:gd name="T44" fmla="*/ 72 w 1016"/>
                <a:gd name="T45" fmla="*/ 184 h 453"/>
                <a:gd name="T46" fmla="*/ 64 w 1016"/>
                <a:gd name="T47" fmla="*/ 196 h 453"/>
                <a:gd name="T48" fmla="*/ 59 w 1016"/>
                <a:gd name="T49" fmla="*/ 208 h 453"/>
                <a:gd name="T50" fmla="*/ 51 w 1016"/>
                <a:gd name="T51" fmla="*/ 216 h 453"/>
                <a:gd name="T52" fmla="*/ 42 w 1016"/>
                <a:gd name="T53" fmla="*/ 226 h 453"/>
                <a:gd name="T54" fmla="*/ 26 w 1016"/>
                <a:gd name="T55" fmla="*/ 252 h 453"/>
                <a:gd name="T56" fmla="*/ 8 w 1016"/>
                <a:gd name="T57" fmla="*/ 297 h 453"/>
                <a:gd name="T58" fmla="*/ 1 w 1016"/>
                <a:gd name="T59" fmla="*/ 331 h 453"/>
                <a:gd name="T60" fmla="*/ 19 w 1016"/>
                <a:gd name="T61" fmla="*/ 331 h 453"/>
                <a:gd name="T62" fmla="*/ 25 w 1016"/>
                <a:gd name="T63" fmla="*/ 304 h 453"/>
                <a:gd name="T64" fmla="*/ 43 w 1016"/>
                <a:gd name="T65" fmla="*/ 259 h 453"/>
                <a:gd name="T66" fmla="*/ 56 w 1016"/>
                <a:gd name="T67" fmla="*/ 237 h 453"/>
                <a:gd name="T68" fmla="*/ 64 w 1016"/>
                <a:gd name="T69" fmla="*/ 229 h 453"/>
                <a:gd name="T70" fmla="*/ 74 w 1016"/>
                <a:gd name="T71" fmla="*/ 218 h 453"/>
                <a:gd name="T72" fmla="*/ 81 w 1016"/>
                <a:gd name="T73" fmla="*/ 203 h 453"/>
                <a:gd name="T74" fmla="*/ 87 w 1016"/>
                <a:gd name="T75" fmla="*/ 193 h 453"/>
                <a:gd name="T76" fmla="*/ 108 w 1016"/>
                <a:gd name="T77" fmla="*/ 170 h 453"/>
                <a:gd name="T78" fmla="*/ 150 w 1016"/>
                <a:gd name="T79" fmla="*/ 135 h 453"/>
                <a:gd name="T80" fmla="*/ 219 w 1016"/>
                <a:gd name="T81" fmla="*/ 98 h 453"/>
                <a:gd name="T82" fmla="*/ 252 w 1016"/>
                <a:gd name="T83" fmla="*/ 78 h 453"/>
                <a:gd name="T84" fmla="*/ 266 w 1016"/>
                <a:gd name="T85" fmla="*/ 74 h 453"/>
                <a:gd name="T86" fmla="*/ 309 w 1016"/>
                <a:gd name="T87" fmla="*/ 53 h 453"/>
                <a:gd name="T88" fmla="*/ 343 w 1016"/>
                <a:gd name="T89" fmla="*/ 39 h 453"/>
                <a:gd name="T90" fmla="*/ 399 w 1016"/>
                <a:gd name="T91" fmla="*/ 26 h 453"/>
                <a:gd name="T92" fmla="*/ 477 w 1016"/>
                <a:gd name="T93" fmla="*/ 19 h 453"/>
                <a:gd name="T94" fmla="*/ 536 w 1016"/>
                <a:gd name="T95" fmla="*/ 19 h 453"/>
                <a:gd name="T96" fmla="*/ 615 w 1016"/>
                <a:gd name="T97" fmla="*/ 19 h 453"/>
                <a:gd name="T98" fmla="*/ 702 w 1016"/>
                <a:gd name="T99" fmla="*/ 24 h 453"/>
                <a:gd name="T100" fmla="*/ 758 w 1016"/>
                <a:gd name="T101" fmla="*/ 34 h 453"/>
                <a:gd name="T102" fmla="*/ 842 w 1016"/>
                <a:gd name="T103" fmla="*/ 66 h 453"/>
                <a:gd name="T104" fmla="*/ 862 w 1016"/>
                <a:gd name="T105" fmla="*/ 80 h 453"/>
                <a:gd name="T106" fmla="*/ 880 w 1016"/>
                <a:gd name="T107" fmla="*/ 104 h 453"/>
                <a:gd name="T108" fmla="*/ 903 w 1016"/>
                <a:gd name="T109" fmla="*/ 158 h 453"/>
                <a:gd name="T110" fmla="*/ 942 w 1016"/>
                <a:gd name="T111" fmla="*/ 282 h 453"/>
                <a:gd name="T112" fmla="*/ 982 w 1016"/>
                <a:gd name="T113" fmla="*/ 407 h 453"/>
                <a:gd name="T114" fmla="*/ 994 w 1016"/>
                <a:gd name="T115"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8" y="190"/>
                  </a:lnTo>
                  <a:lnTo>
                    <a:pt x="64" y="196"/>
                  </a:lnTo>
                  <a:lnTo>
                    <a:pt x="62" y="201"/>
                  </a:lnTo>
                  <a:lnTo>
                    <a:pt x="60" y="205"/>
                  </a:lnTo>
                  <a:lnTo>
                    <a:pt x="59" y="208"/>
                  </a:lnTo>
                  <a:lnTo>
                    <a:pt x="59" y="208"/>
                  </a:lnTo>
                  <a:lnTo>
                    <a:pt x="56" y="212"/>
                  </a:lnTo>
                  <a:lnTo>
                    <a:pt x="51" y="216"/>
                  </a:lnTo>
                  <a:lnTo>
                    <a:pt x="47" y="220"/>
                  </a:lnTo>
                  <a:lnTo>
                    <a:pt x="42" y="226"/>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1" y="319"/>
                  </a:lnTo>
                  <a:lnTo>
                    <a:pt x="25" y="304"/>
                  </a:lnTo>
                  <a:lnTo>
                    <a:pt x="30" y="289"/>
                  </a:lnTo>
                  <a:lnTo>
                    <a:pt x="36" y="274"/>
                  </a:lnTo>
                  <a:lnTo>
                    <a:pt x="43" y="259"/>
                  </a:lnTo>
                  <a:lnTo>
                    <a:pt x="50" y="246"/>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ffectLst/>
            <a:extLst>
              <a:ext uri="{91240B29-F687-4f45-9708-019B960494DF}">
                <a14:hiddenLine xmlns:a14="http://schemas.microsoft.com/office/drawing/2010/main" w="12700" cmpd="sng">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6" name="Freeform 502"/>
            <p:cNvSpPr>
              <a:spLocks/>
            </p:cNvSpPr>
            <p:nvPr/>
          </p:nvSpPr>
          <p:spPr bwMode="auto">
            <a:xfrm>
              <a:off x="549" y="4110"/>
              <a:ext cx="656" cy="499"/>
            </a:xfrm>
            <a:custGeom>
              <a:avLst/>
              <a:gdLst>
                <a:gd name="T0" fmla="*/ 406 w 424"/>
                <a:gd name="T1" fmla="*/ 0 h 510"/>
                <a:gd name="T2" fmla="*/ 392 w 424"/>
                <a:gd name="T3" fmla="*/ 99 h 510"/>
                <a:gd name="T4" fmla="*/ 375 w 424"/>
                <a:gd name="T5" fmla="*/ 195 h 510"/>
                <a:gd name="T6" fmla="*/ 371 w 424"/>
                <a:gd name="T7" fmla="*/ 233 h 510"/>
                <a:gd name="T8" fmla="*/ 366 w 424"/>
                <a:gd name="T9" fmla="*/ 276 h 510"/>
                <a:gd name="T10" fmla="*/ 363 w 424"/>
                <a:gd name="T11" fmla="*/ 293 h 510"/>
                <a:gd name="T12" fmla="*/ 352 w 424"/>
                <a:gd name="T13" fmla="*/ 332 h 510"/>
                <a:gd name="T14" fmla="*/ 346 w 424"/>
                <a:gd name="T15" fmla="*/ 345 h 510"/>
                <a:gd name="T16" fmla="*/ 338 w 424"/>
                <a:gd name="T17" fmla="*/ 356 h 510"/>
                <a:gd name="T18" fmla="*/ 327 w 424"/>
                <a:gd name="T19" fmla="*/ 367 h 510"/>
                <a:gd name="T20" fmla="*/ 304 w 424"/>
                <a:gd name="T21" fmla="*/ 388 h 510"/>
                <a:gd name="T22" fmla="*/ 280 w 424"/>
                <a:gd name="T23" fmla="*/ 404 h 510"/>
                <a:gd name="T24" fmla="*/ 254 w 424"/>
                <a:gd name="T25" fmla="*/ 419 h 510"/>
                <a:gd name="T26" fmla="*/ 216 w 424"/>
                <a:gd name="T27" fmla="*/ 433 h 510"/>
                <a:gd name="T28" fmla="*/ 139 w 424"/>
                <a:gd name="T29" fmla="*/ 451 h 510"/>
                <a:gd name="T30" fmla="*/ 101 w 424"/>
                <a:gd name="T31" fmla="*/ 460 h 510"/>
                <a:gd name="T32" fmla="*/ 48 w 424"/>
                <a:gd name="T33" fmla="*/ 470 h 510"/>
                <a:gd name="T34" fmla="*/ 24 w 424"/>
                <a:gd name="T35" fmla="*/ 479 h 510"/>
                <a:gd name="T36" fmla="*/ 10 w 424"/>
                <a:gd name="T37" fmla="*/ 488 h 510"/>
                <a:gd name="T38" fmla="*/ 13 w 424"/>
                <a:gd name="T39" fmla="*/ 510 h 510"/>
                <a:gd name="T40" fmla="*/ 31 w 424"/>
                <a:gd name="T41" fmla="*/ 496 h 510"/>
                <a:gd name="T42" fmla="*/ 55 w 424"/>
                <a:gd name="T43" fmla="*/ 487 h 510"/>
                <a:gd name="T44" fmla="*/ 105 w 424"/>
                <a:gd name="T45" fmla="*/ 477 h 510"/>
                <a:gd name="T46" fmla="*/ 146 w 424"/>
                <a:gd name="T47" fmla="*/ 468 h 510"/>
                <a:gd name="T48" fmla="*/ 223 w 424"/>
                <a:gd name="T49" fmla="*/ 450 h 510"/>
                <a:gd name="T50" fmla="*/ 261 w 424"/>
                <a:gd name="T51" fmla="*/ 436 h 510"/>
                <a:gd name="T52" fmla="*/ 287 w 424"/>
                <a:gd name="T53" fmla="*/ 421 h 510"/>
                <a:gd name="T54" fmla="*/ 317 w 424"/>
                <a:gd name="T55" fmla="*/ 401 h 510"/>
                <a:gd name="T56" fmla="*/ 340 w 424"/>
                <a:gd name="T57" fmla="*/ 380 h 510"/>
                <a:gd name="T58" fmla="*/ 353 w 424"/>
                <a:gd name="T59" fmla="*/ 366 h 510"/>
                <a:gd name="T60" fmla="*/ 361 w 424"/>
                <a:gd name="T61" fmla="*/ 355 h 510"/>
                <a:gd name="T62" fmla="*/ 369 w 424"/>
                <a:gd name="T63" fmla="*/ 339 h 510"/>
                <a:gd name="T64" fmla="*/ 380 w 424"/>
                <a:gd name="T65" fmla="*/ 300 h 510"/>
                <a:gd name="T66" fmla="*/ 380 w 424"/>
                <a:gd name="T67" fmla="*/ 297 h 510"/>
                <a:gd name="T68" fmla="*/ 387 w 424"/>
                <a:gd name="T69" fmla="*/ 254 h 510"/>
                <a:gd name="T70" fmla="*/ 391 w 424"/>
                <a:gd name="T71" fmla="*/ 213 h 510"/>
                <a:gd name="T72" fmla="*/ 401 w 424"/>
                <a:gd name="T73" fmla="*/ 148 h 510"/>
                <a:gd name="T74" fmla="*/ 417 w 424"/>
                <a:gd name="T75" fmla="*/ 5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63" y="293"/>
                  </a:lnTo>
                  <a:lnTo>
                    <a:pt x="358" y="314"/>
                  </a:lnTo>
                  <a:lnTo>
                    <a:pt x="352" y="332"/>
                  </a:lnTo>
                  <a:lnTo>
                    <a:pt x="349" y="340"/>
                  </a:lnTo>
                  <a:lnTo>
                    <a:pt x="346" y="345"/>
                  </a:lnTo>
                  <a:lnTo>
                    <a:pt x="346" y="345"/>
                  </a:lnTo>
                  <a:lnTo>
                    <a:pt x="338" y="356"/>
                  </a:lnTo>
                  <a:lnTo>
                    <a:pt x="338" y="356"/>
                  </a:lnTo>
                  <a:lnTo>
                    <a:pt x="327" y="367"/>
                  </a:lnTo>
                  <a:lnTo>
                    <a:pt x="316" y="378"/>
                  </a:lnTo>
                  <a:lnTo>
                    <a:pt x="304" y="388"/>
                  </a:lnTo>
                  <a:lnTo>
                    <a:pt x="304" y="388"/>
                  </a:lnTo>
                  <a:lnTo>
                    <a:pt x="280" y="404"/>
                  </a:lnTo>
                  <a:lnTo>
                    <a:pt x="254" y="419"/>
                  </a:lnTo>
                  <a:lnTo>
                    <a:pt x="254" y="419"/>
                  </a:lnTo>
                  <a:lnTo>
                    <a:pt x="235" y="426"/>
                  </a:lnTo>
                  <a:lnTo>
                    <a:pt x="216" y="433"/>
                  </a:lnTo>
                  <a:lnTo>
                    <a:pt x="178" y="443"/>
                  </a:lnTo>
                  <a:lnTo>
                    <a:pt x="139" y="451"/>
                  </a:lnTo>
                  <a:lnTo>
                    <a:pt x="101" y="460"/>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1" y="355"/>
                  </a:lnTo>
                  <a:lnTo>
                    <a:pt x="366" y="347"/>
                  </a:lnTo>
                  <a:lnTo>
                    <a:pt x="369" y="339"/>
                  </a:lnTo>
                  <a:lnTo>
                    <a:pt x="375" y="321"/>
                  </a:lnTo>
                  <a:lnTo>
                    <a:pt x="380" y="300"/>
                  </a:lnTo>
                  <a:lnTo>
                    <a:pt x="380" y="297"/>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47" name="Freeform 503"/>
            <p:cNvSpPr>
              <a:spLocks/>
            </p:cNvSpPr>
            <p:nvPr/>
          </p:nvSpPr>
          <p:spPr bwMode="auto">
            <a:xfrm>
              <a:off x="568" y="4603"/>
              <a:ext cx="718" cy="426"/>
            </a:xfrm>
            <a:custGeom>
              <a:avLst/>
              <a:gdLst>
                <a:gd name="T0" fmla="*/ 7 w 464"/>
                <a:gd name="T1" fmla="*/ 0 h 434"/>
                <a:gd name="T2" fmla="*/ 3 w 464"/>
                <a:gd name="T3" fmla="*/ 16 h 434"/>
                <a:gd name="T4" fmla="*/ 0 w 464"/>
                <a:gd name="T5" fmla="*/ 37 h 434"/>
                <a:gd name="T6" fmla="*/ 1 w 464"/>
                <a:gd name="T7" fmla="*/ 50 h 434"/>
                <a:gd name="T8" fmla="*/ 6 w 464"/>
                <a:gd name="T9" fmla="*/ 66 h 434"/>
                <a:gd name="T10" fmla="*/ 12 w 464"/>
                <a:gd name="T11" fmla="*/ 76 h 434"/>
                <a:gd name="T12" fmla="*/ 30 w 464"/>
                <a:gd name="T13" fmla="*/ 93 h 434"/>
                <a:gd name="T14" fmla="*/ 48 w 464"/>
                <a:gd name="T15" fmla="*/ 103 h 434"/>
                <a:gd name="T16" fmla="*/ 70 w 464"/>
                <a:gd name="T17" fmla="*/ 109 h 434"/>
                <a:gd name="T18" fmla="*/ 110 w 464"/>
                <a:gd name="T19" fmla="*/ 115 h 434"/>
                <a:gd name="T20" fmla="*/ 152 w 464"/>
                <a:gd name="T21" fmla="*/ 115 h 434"/>
                <a:gd name="T22" fmla="*/ 192 w 464"/>
                <a:gd name="T23" fmla="*/ 113 h 434"/>
                <a:gd name="T24" fmla="*/ 224 w 464"/>
                <a:gd name="T25" fmla="*/ 111 h 434"/>
                <a:gd name="T26" fmla="*/ 252 w 464"/>
                <a:gd name="T27" fmla="*/ 119 h 434"/>
                <a:gd name="T28" fmla="*/ 288 w 464"/>
                <a:gd name="T29" fmla="*/ 139 h 434"/>
                <a:gd name="T30" fmla="*/ 321 w 464"/>
                <a:gd name="T31" fmla="*/ 167 h 434"/>
                <a:gd name="T32" fmla="*/ 343 w 464"/>
                <a:gd name="T33" fmla="*/ 202 h 434"/>
                <a:gd name="T34" fmla="*/ 350 w 464"/>
                <a:gd name="T35" fmla="*/ 222 h 434"/>
                <a:gd name="T36" fmla="*/ 361 w 464"/>
                <a:gd name="T37" fmla="*/ 298 h 434"/>
                <a:gd name="T38" fmla="*/ 368 w 464"/>
                <a:gd name="T39" fmla="*/ 340 h 434"/>
                <a:gd name="T40" fmla="*/ 377 w 464"/>
                <a:gd name="T41" fmla="*/ 377 h 434"/>
                <a:gd name="T42" fmla="*/ 378 w 464"/>
                <a:gd name="T43" fmla="*/ 383 h 434"/>
                <a:gd name="T44" fmla="*/ 385 w 464"/>
                <a:gd name="T45" fmla="*/ 401 h 434"/>
                <a:gd name="T46" fmla="*/ 391 w 464"/>
                <a:gd name="T47" fmla="*/ 412 h 434"/>
                <a:gd name="T48" fmla="*/ 397 w 464"/>
                <a:gd name="T49" fmla="*/ 419 h 434"/>
                <a:gd name="T50" fmla="*/ 404 w 464"/>
                <a:gd name="T51" fmla="*/ 424 h 434"/>
                <a:gd name="T52" fmla="*/ 415 w 464"/>
                <a:gd name="T53" fmla="*/ 428 h 434"/>
                <a:gd name="T54" fmla="*/ 427 w 464"/>
                <a:gd name="T55" fmla="*/ 432 h 434"/>
                <a:gd name="T56" fmla="*/ 434 w 464"/>
                <a:gd name="T57" fmla="*/ 433 h 434"/>
                <a:gd name="T58" fmla="*/ 444 w 464"/>
                <a:gd name="T59" fmla="*/ 434 h 434"/>
                <a:gd name="T60" fmla="*/ 452 w 464"/>
                <a:gd name="T61" fmla="*/ 433 h 434"/>
                <a:gd name="T62" fmla="*/ 464 w 464"/>
                <a:gd name="T63" fmla="*/ 433 h 434"/>
                <a:gd name="T64" fmla="*/ 457 w 464"/>
                <a:gd name="T65" fmla="*/ 415 h 434"/>
                <a:gd name="T66" fmla="*/ 447 w 464"/>
                <a:gd name="T67" fmla="*/ 415 h 434"/>
                <a:gd name="T68" fmla="*/ 438 w 464"/>
                <a:gd name="T69" fmla="*/ 416 h 434"/>
                <a:gd name="T70" fmla="*/ 434 w 464"/>
                <a:gd name="T71" fmla="*/ 415 h 434"/>
                <a:gd name="T72" fmla="*/ 422 w 464"/>
                <a:gd name="T73" fmla="*/ 411 h 434"/>
                <a:gd name="T74" fmla="*/ 410 w 464"/>
                <a:gd name="T75" fmla="*/ 407 h 434"/>
                <a:gd name="T76" fmla="*/ 410 w 464"/>
                <a:gd name="T77" fmla="*/ 406 h 434"/>
                <a:gd name="T78" fmla="*/ 405 w 464"/>
                <a:gd name="T79" fmla="*/ 400 h 434"/>
                <a:gd name="T80" fmla="*/ 397 w 464"/>
                <a:gd name="T81" fmla="*/ 382 h 434"/>
                <a:gd name="T82" fmla="*/ 394 w 464"/>
                <a:gd name="T83" fmla="*/ 372 h 434"/>
                <a:gd name="T84" fmla="*/ 389 w 464"/>
                <a:gd name="T85" fmla="*/ 352 h 434"/>
                <a:gd name="T86" fmla="*/ 385 w 464"/>
                <a:gd name="T87" fmla="*/ 333 h 434"/>
                <a:gd name="T88" fmla="*/ 374 w 464"/>
                <a:gd name="T89" fmla="*/ 259 h 434"/>
                <a:gd name="T90" fmla="*/ 364 w 464"/>
                <a:gd name="T91" fmla="*/ 206 h 434"/>
                <a:gd name="T92" fmla="*/ 350 w 464"/>
                <a:gd name="T93" fmla="*/ 175 h 434"/>
                <a:gd name="T94" fmla="*/ 334 w 464"/>
                <a:gd name="T95" fmla="*/ 154 h 434"/>
                <a:gd name="T96" fmla="*/ 300 w 464"/>
                <a:gd name="T97" fmla="*/ 125 h 434"/>
                <a:gd name="T98" fmla="*/ 278 w 464"/>
                <a:gd name="T99" fmla="*/ 111 h 434"/>
                <a:gd name="T100" fmla="*/ 238 w 464"/>
                <a:gd name="T101" fmla="*/ 94 h 434"/>
                <a:gd name="T102" fmla="*/ 224 w 464"/>
                <a:gd name="T103" fmla="*/ 93 h 434"/>
                <a:gd name="T104" fmla="*/ 192 w 464"/>
                <a:gd name="T105" fmla="*/ 95 h 434"/>
                <a:gd name="T106" fmla="*/ 152 w 464"/>
                <a:gd name="T107" fmla="*/ 97 h 434"/>
                <a:gd name="T108" fmla="*/ 110 w 464"/>
                <a:gd name="T109" fmla="*/ 97 h 434"/>
                <a:gd name="T110" fmla="*/ 73 w 464"/>
                <a:gd name="T111" fmla="*/ 91 h 434"/>
                <a:gd name="T112" fmla="*/ 55 w 464"/>
                <a:gd name="T113" fmla="*/ 86 h 434"/>
                <a:gd name="T114" fmla="*/ 30 w 464"/>
                <a:gd name="T115" fmla="*/ 69 h 434"/>
                <a:gd name="T116" fmla="*/ 23 w 464"/>
                <a:gd name="T117" fmla="*/ 59 h 434"/>
                <a:gd name="T118" fmla="*/ 19 w 464"/>
                <a:gd name="T119" fmla="*/ 45 h 434"/>
                <a:gd name="T120" fmla="*/ 19 w 464"/>
                <a:gd name="T121" fmla="*/ 27 h 434"/>
                <a:gd name="T122" fmla="*/ 20 w 464"/>
                <a:gd name="T123" fmla="*/ 1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10" y="406"/>
                  </a:lnTo>
                  <a:lnTo>
                    <a:pt x="406" y="403"/>
                  </a:lnTo>
                  <a:lnTo>
                    <a:pt x="405" y="400"/>
                  </a:lnTo>
                  <a:lnTo>
                    <a:pt x="402" y="394"/>
                  </a:lnTo>
                  <a:lnTo>
                    <a:pt x="397" y="382"/>
                  </a:lnTo>
                  <a:lnTo>
                    <a:pt x="395" y="376"/>
                  </a:lnTo>
                  <a:lnTo>
                    <a:pt x="394" y="372"/>
                  </a:lnTo>
                  <a:lnTo>
                    <a:pt x="394" y="372"/>
                  </a:lnTo>
                  <a:lnTo>
                    <a:pt x="389" y="352"/>
                  </a:lnTo>
                  <a:lnTo>
                    <a:pt x="385" y="333"/>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0" y="19"/>
                  </a:lnTo>
                  <a:lnTo>
                    <a:pt x="24" y="6"/>
                  </a:lnTo>
                  <a:close/>
                </a:path>
              </a:pathLst>
            </a:custGeom>
            <a:solidFill>
              <a:schemeClr val="bg2"/>
            </a:solidFill>
            <a:ln>
              <a:noFill/>
            </a:ln>
            <a:effectLst/>
            <a:extLst>
              <a:ext uri="{91240B29-F687-4f45-9708-019B960494DF}">
                <a14:hiddenLine xmlns:a14="http://schemas.microsoft.com/office/drawing/2010/main" w="635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nvGrpSpPr>
            <p:cNvPr id="43310" name="Group 504"/>
            <p:cNvGrpSpPr>
              <a:grpSpLocks/>
            </p:cNvGrpSpPr>
            <p:nvPr/>
          </p:nvGrpSpPr>
          <p:grpSpPr bwMode="auto">
            <a:xfrm>
              <a:off x="1245" y="4741"/>
              <a:ext cx="156" cy="287"/>
              <a:chOff x="1623" y="3604"/>
              <a:chExt cx="101" cy="293"/>
            </a:xfrm>
          </p:grpSpPr>
          <p:sp>
            <p:nvSpPr>
              <p:cNvPr id="262649" name="Freeform 505"/>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30" y="30"/>
                    </a:lnTo>
                    <a:lnTo>
                      <a:pt x="24" y="22"/>
                    </a:lnTo>
                    <a:lnTo>
                      <a:pt x="20" y="16"/>
                    </a:lnTo>
                    <a:lnTo>
                      <a:pt x="18" y="11"/>
                    </a:lnTo>
                    <a:lnTo>
                      <a:pt x="18" y="8"/>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1" y="18"/>
                    </a:lnTo>
                    <a:lnTo>
                      <a:pt x="1" y="18"/>
                    </a:lnTo>
                    <a:lnTo>
                      <a:pt x="1" y="18"/>
                    </a:lnTo>
                    <a:lnTo>
                      <a:pt x="3" y="23"/>
                    </a:lnTo>
                    <a:lnTo>
                      <a:pt x="8" y="30"/>
                    </a:lnTo>
                    <a:lnTo>
                      <a:pt x="10" y="33"/>
                    </a:lnTo>
                    <a:lnTo>
                      <a:pt x="16" y="42"/>
                    </a:lnTo>
                    <a:lnTo>
                      <a:pt x="16" y="42"/>
                    </a:lnTo>
                    <a:lnTo>
                      <a:pt x="20" y="47"/>
                    </a:lnTo>
                    <a:lnTo>
                      <a:pt x="23" y="50"/>
                    </a:lnTo>
                    <a:lnTo>
                      <a:pt x="25" y="51"/>
                    </a:lnTo>
                    <a:lnTo>
                      <a:pt x="28" y="53"/>
                    </a:lnTo>
                    <a:lnTo>
                      <a:pt x="30" y="54"/>
                    </a:lnTo>
                    <a:lnTo>
                      <a:pt x="30" y="54"/>
                    </a:lnTo>
                    <a:lnTo>
                      <a:pt x="31" y="58"/>
                    </a:lnTo>
                    <a:lnTo>
                      <a:pt x="33" y="62"/>
                    </a:lnTo>
                    <a:lnTo>
                      <a:pt x="33" y="63"/>
                    </a:lnTo>
                    <a:lnTo>
                      <a:pt x="34" y="64"/>
                    </a:lnTo>
                    <a:lnTo>
                      <a:pt x="44" y="80"/>
                    </a:lnTo>
                    <a:lnTo>
                      <a:pt x="44" y="81"/>
                    </a:lnTo>
                    <a:lnTo>
                      <a:pt x="54" y="100"/>
                    </a:lnTo>
                    <a:lnTo>
                      <a:pt x="63" y="122"/>
                    </a:lnTo>
                    <a:lnTo>
                      <a:pt x="69" y="145"/>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50" name="Freeform 506"/>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30" y="30"/>
                    </a:lnTo>
                    <a:lnTo>
                      <a:pt x="24" y="22"/>
                    </a:lnTo>
                    <a:lnTo>
                      <a:pt x="20" y="16"/>
                    </a:lnTo>
                    <a:lnTo>
                      <a:pt x="18" y="11"/>
                    </a:lnTo>
                    <a:lnTo>
                      <a:pt x="18" y="8"/>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1" y="18"/>
                    </a:lnTo>
                    <a:lnTo>
                      <a:pt x="1" y="18"/>
                    </a:lnTo>
                    <a:lnTo>
                      <a:pt x="1" y="18"/>
                    </a:lnTo>
                    <a:lnTo>
                      <a:pt x="3" y="23"/>
                    </a:lnTo>
                    <a:lnTo>
                      <a:pt x="8" y="30"/>
                    </a:lnTo>
                    <a:lnTo>
                      <a:pt x="10" y="33"/>
                    </a:lnTo>
                    <a:lnTo>
                      <a:pt x="16" y="42"/>
                    </a:lnTo>
                    <a:lnTo>
                      <a:pt x="16" y="42"/>
                    </a:lnTo>
                    <a:lnTo>
                      <a:pt x="20" y="47"/>
                    </a:lnTo>
                    <a:lnTo>
                      <a:pt x="23" y="50"/>
                    </a:lnTo>
                    <a:lnTo>
                      <a:pt x="25" y="51"/>
                    </a:lnTo>
                    <a:lnTo>
                      <a:pt x="28" y="53"/>
                    </a:lnTo>
                    <a:lnTo>
                      <a:pt x="30" y="54"/>
                    </a:lnTo>
                    <a:lnTo>
                      <a:pt x="30" y="54"/>
                    </a:lnTo>
                    <a:lnTo>
                      <a:pt x="31" y="58"/>
                    </a:lnTo>
                    <a:lnTo>
                      <a:pt x="33" y="62"/>
                    </a:lnTo>
                    <a:lnTo>
                      <a:pt x="33" y="63"/>
                    </a:lnTo>
                    <a:lnTo>
                      <a:pt x="34" y="64"/>
                    </a:lnTo>
                    <a:lnTo>
                      <a:pt x="44" y="80"/>
                    </a:lnTo>
                    <a:lnTo>
                      <a:pt x="44" y="81"/>
                    </a:lnTo>
                    <a:lnTo>
                      <a:pt x="54" y="100"/>
                    </a:lnTo>
                    <a:lnTo>
                      <a:pt x="63" y="122"/>
                    </a:lnTo>
                    <a:lnTo>
                      <a:pt x="69" y="145"/>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sp>
          <p:nvSpPr>
            <p:cNvPr id="262651" name="Freeform 507"/>
            <p:cNvSpPr>
              <a:spLocks/>
            </p:cNvSpPr>
            <p:nvPr/>
          </p:nvSpPr>
          <p:spPr bwMode="auto">
            <a:xfrm>
              <a:off x="1252" y="4285"/>
              <a:ext cx="420" cy="547"/>
            </a:xfrm>
            <a:custGeom>
              <a:avLst/>
              <a:gdLst>
                <a:gd name="T0" fmla="*/ 24 w 322"/>
                <a:gd name="T1" fmla="*/ 473 h 558"/>
                <a:gd name="T2" fmla="*/ 22 w 322"/>
                <a:gd name="T3" fmla="*/ 441 h 558"/>
                <a:gd name="T4" fmla="*/ 47 w 322"/>
                <a:gd name="T5" fmla="*/ 392 h 558"/>
                <a:gd name="T6" fmla="*/ 65 w 322"/>
                <a:gd name="T7" fmla="*/ 377 h 558"/>
                <a:gd name="T8" fmla="*/ 85 w 322"/>
                <a:gd name="T9" fmla="*/ 373 h 558"/>
                <a:gd name="T10" fmla="*/ 72 w 322"/>
                <a:gd name="T11" fmla="*/ 436 h 558"/>
                <a:gd name="T12" fmla="*/ 82 w 322"/>
                <a:gd name="T13" fmla="*/ 492 h 558"/>
                <a:gd name="T14" fmla="*/ 111 w 322"/>
                <a:gd name="T15" fmla="*/ 524 h 558"/>
                <a:gd name="T16" fmla="*/ 176 w 322"/>
                <a:gd name="T17" fmla="*/ 527 h 558"/>
                <a:gd name="T18" fmla="*/ 205 w 322"/>
                <a:gd name="T19" fmla="*/ 550 h 558"/>
                <a:gd name="T20" fmla="*/ 259 w 322"/>
                <a:gd name="T21" fmla="*/ 558 h 558"/>
                <a:gd name="T22" fmla="*/ 301 w 322"/>
                <a:gd name="T23" fmla="*/ 533 h 558"/>
                <a:gd name="T24" fmla="*/ 322 w 322"/>
                <a:gd name="T25" fmla="*/ 473 h 558"/>
                <a:gd name="T26" fmla="*/ 315 w 322"/>
                <a:gd name="T27" fmla="*/ 402 h 558"/>
                <a:gd name="T28" fmla="*/ 296 w 322"/>
                <a:gd name="T29" fmla="*/ 364 h 558"/>
                <a:gd name="T30" fmla="*/ 269 w 322"/>
                <a:gd name="T31" fmla="*/ 334 h 558"/>
                <a:gd name="T32" fmla="*/ 278 w 322"/>
                <a:gd name="T33" fmla="*/ 298 h 558"/>
                <a:gd name="T34" fmla="*/ 312 w 322"/>
                <a:gd name="T35" fmla="*/ 222 h 558"/>
                <a:gd name="T36" fmla="*/ 310 w 322"/>
                <a:gd name="T37" fmla="*/ 107 h 558"/>
                <a:gd name="T38" fmla="*/ 257 w 322"/>
                <a:gd name="T39" fmla="*/ 9 h 558"/>
                <a:gd name="T40" fmla="*/ 261 w 322"/>
                <a:gd name="T41" fmla="*/ 48 h 558"/>
                <a:gd name="T42" fmla="*/ 295 w 322"/>
                <a:gd name="T43" fmla="*/ 124 h 558"/>
                <a:gd name="T44" fmla="*/ 270 w 322"/>
                <a:gd name="T45" fmla="*/ 278 h 558"/>
                <a:gd name="T46" fmla="*/ 228 w 322"/>
                <a:gd name="T47" fmla="*/ 320 h 558"/>
                <a:gd name="T48" fmla="*/ 150 w 322"/>
                <a:gd name="T49" fmla="*/ 318 h 558"/>
                <a:gd name="T50" fmla="*/ 123 w 322"/>
                <a:gd name="T51" fmla="*/ 326 h 558"/>
                <a:gd name="T52" fmla="*/ 95 w 322"/>
                <a:gd name="T53" fmla="*/ 355 h 558"/>
                <a:gd name="T54" fmla="*/ 70 w 322"/>
                <a:gd name="T55" fmla="*/ 358 h 558"/>
                <a:gd name="T56" fmla="*/ 43 w 322"/>
                <a:gd name="T57" fmla="*/ 367 h 558"/>
                <a:gd name="T58" fmla="*/ 33 w 322"/>
                <a:gd name="T59" fmla="*/ 381 h 558"/>
                <a:gd name="T60" fmla="*/ 3 w 322"/>
                <a:gd name="T61" fmla="*/ 444 h 558"/>
                <a:gd name="T62" fmla="*/ 5 w 322"/>
                <a:gd name="T63" fmla="*/ 475 h 558"/>
                <a:gd name="T64" fmla="*/ 19 w 322"/>
                <a:gd name="T65" fmla="*/ 498 h 558"/>
                <a:gd name="T66" fmla="*/ 104 w 322"/>
                <a:gd name="T67" fmla="*/ 373 h 558"/>
                <a:gd name="T68" fmla="*/ 171 w 322"/>
                <a:gd name="T69" fmla="*/ 383 h 558"/>
                <a:gd name="T70" fmla="*/ 157 w 322"/>
                <a:gd name="T71" fmla="*/ 439 h 558"/>
                <a:gd name="T72" fmla="*/ 169 w 322"/>
                <a:gd name="T73" fmla="*/ 509 h 558"/>
                <a:gd name="T74" fmla="*/ 109 w 322"/>
                <a:gd name="T75" fmla="*/ 505 h 558"/>
                <a:gd name="T76" fmla="*/ 92 w 322"/>
                <a:gd name="T77" fmla="*/ 468 h 558"/>
                <a:gd name="T78" fmla="*/ 97 w 322"/>
                <a:gd name="T79" fmla="*/ 393 h 558"/>
                <a:gd name="T80" fmla="*/ 189 w 322"/>
                <a:gd name="T81" fmla="*/ 416 h 558"/>
                <a:gd name="T82" fmla="*/ 197 w 322"/>
                <a:gd name="T83" fmla="*/ 458 h 558"/>
                <a:gd name="T84" fmla="*/ 181 w 322"/>
                <a:gd name="T85" fmla="*/ 486 h 558"/>
                <a:gd name="T86" fmla="*/ 24 w 322"/>
                <a:gd name="T87" fmla="*/ 505 h 558"/>
                <a:gd name="T88" fmla="*/ 130 w 322"/>
                <a:gd name="T89" fmla="*/ 343 h 558"/>
                <a:gd name="T90" fmla="*/ 173 w 322"/>
                <a:gd name="T91" fmla="*/ 336 h 558"/>
                <a:gd name="T92" fmla="*/ 181 w 322"/>
                <a:gd name="T93" fmla="*/ 368 h 558"/>
                <a:gd name="T94" fmla="*/ 121 w 322"/>
                <a:gd name="T95" fmla="*/ 355 h 558"/>
                <a:gd name="T96" fmla="*/ 261 w 322"/>
                <a:gd name="T97" fmla="*/ 350 h 558"/>
                <a:gd name="T98" fmla="*/ 285 w 322"/>
                <a:gd name="T99" fmla="*/ 381 h 558"/>
                <a:gd name="T100" fmla="*/ 302 w 322"/>
                <a:gd name="T101" fmla="*/ 431 h 558"/>
                <a:gd name="T102" fmla="*/ 281 w 322"/>
                <a:gd name="T103" fmla="*/ 527 h 558"/>
                <a:gd name="T104" fmla="*/ 227 w 322"/>
                <a:gd name="T105" fmla="*/ 537 h 558"/>
                <a:gd name="T106" fmla="*/ 193 w 322"/>
                <a:gd name="T107" fmla="*/ 512 h 558"/>
                <a:gd name="T108" fmla="*/ 214 w 322"/>
                <a:gd name="T109" fmla="*/ 465 h 558"/>
                <a:gd name="T110" fmla="*/ 212 w 322"/>
                <a:gd name="T111" fmla="*/ 427 h 558"/>
                <a:gd name="T112" fmla="*/ 199 w 322"/>
                <a:gd name="T113" fmla="*/ 38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0" y="451"/>
                  </a:lnTo>
                  <a:lnTo>
                    <a:pt x="22" y="441"/>
                  </a:lnTo>
                  <a:lnTo>
                    <a:pt x="25" y="432"/>
                  </a:lnTo>
                  <a:lnTo>
                    <a:pt x="28" y="424"/>
                  </a:lnTo>
                  <a:lnTo>
                    <a:pt x="37" y="408"/>
                  </a:lnTo>
                  <a:lnTo>
                    <a:pt x="42" y="399"/>
                  </a:lnTo>
                  <a:lnTo>
                    <a:pt x="42" y="399"/>
                  </a:lnTo>
                  <a:lnTo>
                    <a:pt x="47" y="392"/>
                  </a:lnTo>
                  <a:lnTo>
                    <a:pt x="47" y="392"/>
                  </a:lnTo>
                  <a:lnTo>
                    <a:pt x="51" y="386"/>
                  </a:lnTo>
                  <a:lnTo>
                    <a:pt x="53" y="383"/>
                  </a:lnTo>
                  <a:lnTo>
                    <a:pt x="54" y="381"/>
                  </a:lnTo>
                  <a:lnTo>
                    <a:pt x="55" y="380"/>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3" y="114"/>
                  </a:lnTo>
                  <a:lnTo>
                    <a:pt x="295" y="124"/>
                  </a:lnTo>
                  <a:lnTo>
                    <a:pt x="295" y="124"/>
                  </a:lnTo>
                  <a:lnTo>
                    <a:pt x="298" y="162"/>
                  </a:lnTo>
                  <a:lnTo>
                    <a:pt x="299" y="200"/>
                  </a:lnTo>
                  <a:lnTo>
                    <a:pt x="295" y="219"/>
                  </a:lnTo>
                  <a:lnTo>
                    <a:pt x="294" y="219"/>
                  </a:lnTo>
                  <a:lnTo>
                    <a:pt x="287" y="239"/>
                  </a:lnTo>
                  <a:lnTo>
                    <a:pt x="279" y="259"/>
                  </a:lnTo>
                  <a:lnTo>
                    <a:pt x="270" y="278"/>
                  </a:lnTo>
                  <a:lnTo>
                    <a:pt x="270" y="278"/>
                  </a:lnTo>
                  <a:lnTo>
                    <a:pt x="265" y="285"/>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7"/>
                  </a:lnTo>
                  <a:lnTo>
                    <a:pt x="43" y="368"/>
                  </a:lnTo>
                  <a:lnTo>
                    <a:pt x="40" y="370"/>
                  </a:lnTo>
                  <a:lnTo>
                    <a:pt x="38" y="373"/>
                  </a:lnTo>
                  <a:lnTo>
                    <a:pt x="36" y="376"/>
                  </a:lnTo>
                  <a:lnTo>
                    <a:pt x="36" y="376"/>
                  </a:lnTo>
                  <a:lnTo>
                    <a:pt x="33" y="381"/>
                  </a:lnTo>
                  <a:lnTo>
                    <a:pt x="33" y="381"/>
                  </a:lnTo>
                  <a:lnTo>
                    <a:pt x="27" y="389"/>
                  </a:lnTo>
                  <a:lnTo>
                    <a:pt x="25" y="392"/>
                  </a:lnTo>
                  <a:lnTo>
                    <a:pt x="20" y="401"/>
                  </a:lnTo>
                  <a:lnTo>
                    <a:pt x="11" y="417"/>
                  </a:lnTo>
                  <a:lnTo>
                    <a:pt x="8" y="425"/>
                  </a:lnTo>
                  <a:lnTo>
                    <a:pt x="5" y="434"/>
                  </a:lnTo>
                  <a:lnTo>
                    <a:pt x="3" y="444"/>
                  </a:lnTo>
                  <a:lnTo>
                    <a:pt x="2" y="447"/>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8" y="422"/>
                  </a:lnTo>
                  <a:lnTo>
                    <a:pt x="157" y="439"/>
                  </a:lnTo>
                  <a:lnTo>
                    <a:pt x="158" y="456"/>
                  </a:lnTo>
                  <a:lnTo>
                    <a:pt x="160" y="473"/>
                  </a:lnTo>
                  <a:lnTo>
                    <a:pt x="160" y="477"/>
                  </a:lnTo>
                  <a:lnTo>
                    <a:pt x="164" y="493"/>
                  </a:lnTo>
                  <a:lnTo>
                    <a:pt x="168" y="507"/>
                  </a:lnTo>
                  <a:lnTo>
                    <a:pt x="168" y="508"/>
                  </a:lnTo>
                  <a:lnTo>
                    <a:pt x="169" y="509"/>
                  </a:lnTo>
                  <a:lnTo>
                    <a:pt x="169" y="509"/>
                  </a:lnTo>
                  <a:lnTo>
                    <a:pt x="156" y="509"/>
                  </a:lnTo>
                  <a:lnTo>
                    <a:pt x="139" y="509"/>
                  </a:lnTo>
                  <a:lnTo>
                    <a:pt x="122" y="508"/>
                  </a:lnTo>
                  <a:lnTo>
                    <a:pt x="118" y="507"/>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7" y="443"/>
                  </a:lnTo>
                  <a:lnTo>
                    <a:pt x="198" y="450"/>
                  </a:lnTo>
                  <a:lnTo>
                    <a:pt x="197" y="458"/>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7" y="345"/>
                  </a:lnTo>
                  <a:lnTo>
                    <a:pt x="128" y="344"/>
                  </a:lnTo>
                  <a:lnTo>
                    <a:pt x="128" y="344"/>
                  </a:lnTo>
                  <a:lnTo>
                    <a:pt x="130" y="343"/>
                  </a:lnTo>
                  <a:lnTo>
                    <a:pt x="134" y="341"/>
                  </a:lnTo>
                  <a:lnTo>
                    <a:pt x="143" y="338"/>
                  </a:lnTo>
                  <a:lnTo>
                    <a:pt x="147" y="337"/>
                  </a:lnTo>
                  <a:lnTo>
                    <a:pt x="151" y="336"/>
                  </a:lnTo>
                  <a:lnTo>
                    <a:pt x="151" y="336"/>
                  </a:lnTo>
                  <a:lnTo>
                    <a:pt x="161" y="336"/>
                  </a:lnTo>
                  <a:lnTo>
                    <a:pt x="173" y="336"/>
                  </a:lnTo>
                  <a:lnTo>
                    <a:pt x="188" y="336"/>
                  </a:lnTo>
                  <a:lnTo>
                    <a:pt x="204" y="336"/>
                  </a:lnTo>
                  <a:lnTo>
                    <a:pt x="211" y="337"/>
                  </a:lnTo>
                  <a:lnTo>
                    <a:pt x="209" y="339"/>
                  </a:lnTo>
                  <a:lnTo>
                    <a:pt x="193" y="354"/>
                  </a:lnTo>
                  <a:lnTo>
                    <a:pt x="181" y="368"/>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0" y="349"/>
                  </a:lnTo>
                  <a:lnTo>
                    <a:pt x="261" y="350"/>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20" y="536"/>
                  </a:lnTo>
                  <a:lnTo>
                    <a:pt x="212" y="533"/>
                  </a:lnTo>
                  <a:lnTo>
                    <a:pt x="208" y="530"/>
                  </a:lnTo>
                  <a:lnTo>
                    <a:pt x="201" y="523"/>
                  </a:lnTo>
                  <a:lnTo>
                    <a:pt x="193" y="512"/>
                  </a:lnTo>
                  <a:lnTo>
                    <a:pt x="193" y="512"/>
                  </a:lnTo>
                  <a:lnTo>
                    <a:pt x="195" y="510"/>
                  </a:lnTo>
                  <a:lnTo>
                    <a:pt x="200" y="503"/>
                  </a:lnTo>
                  <a:lnTo>
                    <a:pt x="202" y="500"/>
                  </a:lnTo>
                  <a:lnTo>
                    <a:pt x="206" y="492"/>
                  </a:lnTo>
                  <a:lnTo>
                    <a:pt x="209" y="484"/>
                  </a:lnTo>
                  <a:lnTo>
                    <a:pt x="212" y="475"/>
                  </a:lnTo>
                  <a:lnTo>
                    <a:pt x="214" y="465"/>
                  </a:lnTo>
                  <a:lnTo>
                    <a:pt x="214" y="462"/>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ffectLst/>
            <a:extLst>
              <a:ext uri="{91240B29-F687-4f45-9708-019B960494DF}">
                <a14:hiddenLine xmlns:a14="http://schemas.microsoft.com/office/drawing/2010/main" w="12700" cmpd="sng">
                  <a:solidFill>
                    <a:srgbClr val="00AE00"/>
                  </a:solidFill>
                  <a:round/>
                  <a:headEnd/>
                  <a:tailEnd/>
                </a14:hiddenLine>
              </a:ext>
              <a:ext uri="{AF507438-7753-43e0-B8FC-AC1667EBCBE1}">
                <a14:hiddenEffects xmlns:a14="http://schemas.microsoft.com/office/drawing/2010/main">
                  <a:effectLst>
                    <a:outerShdw blurRad="63500" dist="38099" dir="2700000" algn="ctr" rotWithShape="0">
                      <a:srgbClr val="ED181E">
                        <a:alpha val="74998"/>
                      </a:srgbClr>
                    </a:outerShdw>
                  </a:effectLst>
                </a14:hiddenEffects>
              </a:ext>
            </a:extLst>
          </p:spPr>
          <p:txBody>
            <a:bodyPr/>
            <a:lstStyle/>
            <a:p>
              <a:pPr>
                <a:defRPr/>
              </a:pPr>
              <a:endParaRPr lang="en-US">
                <a:cs typeface="+mn-cs"/>
              </a:endParaRPr>
            </a:p>
          </p:txBody>
        </p:sp>
        <p:sp>
          <p:nvSpPr>
            <p:cNvPr id="262652" name="Freeform 508"/>
            <p:cNvSpPr>
              <a:spLocks/>
            </p:cNvSpPr>
            <p:nvPr/>
          </p:nvSpPr>
          <p:spPr bwMode="auto">
            <a:xfrm>
              <a:off x="1243" y="4218"/>
              <a:ext cx="299" cy="61"/>
            </a:xfrm>
            <a:custGeom>
              <a:avLst/>
              <a:gdLst>
                <a:gd name="T0" fmla="*/ 183 w 193"/>
                <a:gd name="T1" fmla="*/ 48 h 62"/>
                <a:gd name="T2" fmla="*/ 193 w 193"/>
                <a:gd name="T3" fmla="*/ 33 h 62"/>
                <a:gd name="T4" fmla="*/ 184 w 193"/>
                <a:gd name="T5" fmla="*/ 26 h 62"/>
                <a:gd name="T6" fmla="*/ 184 w 193"/>
                <a:gd name="T7" fmla="*/ 26 h 62"/>
                <a:gd name="T8" fmla="*/ 176 w 193"/>
                <a:gd name="T9" fmla="*/ 21 h 62"/>
                <a:gd name="T10" fmla="*/ 170 w 193"/>
                <a:gd name="T11" fmla="*/ 16 h 62"/>
                <a:gd name="T12" fmla="*/ 167 w 193"/>
                <a:gd name="T13" fmla="*/ 14 h 62"/>
                <a:gd name="T14" fmla="*/ 162 w 193"/>
                <a:gd name="T15" fmla="*/ 11 h 62"/>
                <a:gd name="T16" fmla="*/ 156 w 193"/>
                <a:gd name="T17" fmla="*/ 8 h 62"/>
                <a:gd name="T18" fmla="*/ 149 w 193"/>
                <a:gd name="T19" fmla="*/ 5 h 62"/>
                <a:gd name="T20" fmla="*/ 139 w 193"/>
                <a:gd name="T21" fmla="*/ 3 h 62"/>
                <a:gd name="T22" fmla="*/ 136 w 193"/>
                <a:gd name="T23" fmla="*/ 3 h 62"/>
                <a:gd name="T24" fmla="*/ 130 w 193"/>
                <a:gd name="T25" fmla="*/ 2 h 62"/>
                <a:gd name="T26" fmla="*/ 124 w 193"/>
                <a:gd name="T27" fmla="*/ 0 h 62"/>
                <a:gd name="T28" fmla="*/ 122 w 193"/>
                <a:gd name="T29" fmla="*/ 0 h 62"/>
                <a:gd name="T30" fmla="*/ 87 w 193"/>
                <a:gd name="T31" fmla="*/ 2 h 62"/>
                <a:gd name="T32" fmla="*/ 70 w 193"/>
                <a:gd name="T33" fmla="*/ 3 h 62"/>
                <a:gd name="T34" fmla="*/ 51 w 193"/>
                <a:gd name="T35" fmla="*/ 4 h 62"/>
                <a:gd name="T36" fmla="*/ 50 w 193"/>
                <a:gd name="T37" fmla="*/ 5 h 62"/>
                <a:gd name="T38" fmla="*/ 40 w 193"/>
                <a:gd name="T39" fmla="*/ 7 h 62"/>
                <a:gd name="T40" fmla="*/ 32 w 193"/>
                <a:gd name="T41" fmla="*/ 10 h 62"/>
                <a:gd name="T42" fmla="*/ 28 w 193"/>
                <a:gd name="T43" fmla="*/ 11 h 62"/>
                <a:gd name="T44" fmla="*/ 25 w 193"/>
                <a:gd name="T45" fmla="*/ 13 h 62"/>
                <a:gd name="T46" fmla="*/ 23 w 193"/>
                <a:gd name="T47" fmla="*/ 13 h 62"/>
                <a:gd name="T48" fmla="*/ 22 w 193"/>
                <a:gd name="T49" fmla="*/ 14 h 62"/>
                <a:gd name="T50" fmla="*/ 22 w 193"/>
                <a:gd name="T51" fmla="*/ 14 h 62"/>
                <a:gd name="T52" fmla="*/ 19 w 193"/>
                <a:gd name="T53" fmla="*/ 16 h 62"/>
                <a:gd name="T54" fmla="*/ 18 w 193"/>
                <a:gd name="T55" fmla="*/ 17 h 62"/>
                <a:gd name="T56" fmla="*/ 12 w 193"/>
                <a:gd name="T57" fmla="*/ 28 h 62"/>
                <a:gd name="T58" fmla="*/ 8 w 193"/>
                <a:gd name="T59" fmla="*/ 37 h 62"/>
                <a:gd name="T60" fmla="*/ 4 w 193"/>
                <a:gd name="T61" fmla="*/ 46 h 62"/>
                <a:gd name="T62" fmla="*/ 0 w 193"/>
                <a:gd name="T63" fmla="*/ 54 h 62"/>
                <a:gd name="T64" fmla="*/ 16 w 193"/>
                <a:gd name="T65" fmla="*/ 62 h 62"/>
                <a:gd name="T66" fmla="*/ 21 w 193"/>
                <a:gd name="T67" fmla="*/ 53 h 62"/>
                <a:gd name="T68" fmla="*/ 25 w 193"/>
                <a:gd name="T69" fmla="*/ 44 h 62"/>
                <a:gd name="T70" fmla="*/ 29 w 193"/>
                <a:gd name="T71" fmla="*/ 35 h 62"/>
                <a:gd name="T72" fmla="*/ 31 w 193"/>
                <a:gd name="T73" fmla="*/ 30 h 62"/>
                <a:gd name="T74" fmla="*/ 32 w 193"/>
                <a:gd name="T75" fmla="*/ 30 h 62"/>
                <a:gd name="T76" fmla="*/ 35 w 193"/>
                <a:gd name="T77" fmla="*/ 28 h 62"/>
                <a:gd name="T78" fmla="*/ 39 w 193"/>
                <a:gd name="T79" fmla="*/ 27 h 62"/>
                <a:gd name="T80" fmla="*/ 47 w 193"/>
                <a:gd name="T81" fmla="*/ 24 h 62"/>
                <a:gd name="T82" fmla="*/ 53 w 193"/>
                <a:gd name="T83" fmla="*/ 22 h 62"/>
                <a:gd name="T84" fmla="*/ 53 w 193"/>
                <a:gd name="T85" fmla="*/ 22 h 62"/>
                <a:gd name="T86" fmla="*/ 70 w 193"/>
                <a:gd name="T87" fmla="*/ 21 h 62"/>
                <a:gd name="T88" fmla="*/ 87 w 193"/>
                <a:gd name="T89" fmla="*/ 20 h 62"/>
                <a:gd name="T90" fmla="*/ 121 w 193"/>
                <a:gd name="T91" fmla="*/ 18 h 62"/>
                <a:gd name="T92" fmla="*/ 130 w 193"/>
                <a:gd name="T93" fmla="*/ 20 h 62"/>
                <a:gd name="T94" fmla="*/ 132 w 193"/>
                <a:gd name="T95" fmla="*/ 20 h 62"/>
                <a:gd name="T96" fmla="*/ 132 w 193"/>
                <a:gd name="T97" fmla="*/ 20 h 62"/>
                <a:gd name="T98" fmla="*/ 142 w 193"/>
                <a:gd name="T99" fmla="*/ 22 h 62"/>
                <a:gd name="T100" fmla="*/ 149 w 193"/>
                <a:gd name="T101" fmla="*/ 25 h 62"/>
                <a:gd name="T102" fmla="*/ 155 w 193"/>
                <a:gd name="T103" fmla="*/ 28 h 62"/>
                <a:gd name="T104" fmla="*/ 158 w 193"/>
                <a:gd name="T105" fmla="*/ 29 h 62"/>
                <a:gd name="T106" fmla="*/ 163 w 193"/>
                <a:gd name="T107" fmla="*/ 34 h 62"/>
                <a:gd name="T108" fmla="*/ 171 w 193"/>
                <a:gd name="T109" fmla="*/ 39 h 62"/>
                <a:gd name="T110" fmla="*/ 174 w 193"/>
                <a:gd name="T111" fmla="*/ 41 h 62"/>
                <a:gd name="T112" fmla="*/ 183 w 193"/>
                <a:gd name="T113"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62">
                  <a:moveTo>
                    <a:pt x="183" y="48"/>
                  </a:moveTo>
                  <a:lnTo>
                    <a:pt x="193" y="33"/>
                  </a:lnTo>
                  <a:lnTo>
                    <a:pt x="184" y="26"/>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53" y="22"/>
                  </a:lnTo>
                  <a:lnTo>
                    <a:pt x="70" y="21"/>
                  </a:lnTo>
                  <a:lnTo>
                    <a:pt x="87" y="20"/>
                  </a:lnTo>
                  <a:lnTo>
                    <a:pt x="121" y="18"/>
                  </a:lnTo>
                  <a:lnTo>
                    <a:pt x="130" y="20"/>
                  </a:lnTo>
                  <a:lnTo>
                    <a:pt x="132"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53" name="Freeform 509"/>
            <p:cNvSpPr>
              <a:spLocks/>
            </p:cNvSpPr>
            <p:nvPr/>
          </p:nvSpPr>
          <p:spPr bwMode="auto">
            <a:xfrm>
              <a:off x="3216" y="3690"/>
              <a:ext cx="115" cy="65"/>
            </a:xfrm>
            <a:custGeom>
              <a:avLst/>
              <a:gdLst>
                <a:gd name="T0" fmla="*/ 0 w 74"/>
                <a:gd name="T1" fmla="*/ 67 h 67"/>
                <a:gd name="T2" fmla="*/ 74 w 74"/>
                <a:gd name="T3" fmla="*/ 45 h 67"/>
                <a:gd name="T4" fmla="*/ 12 w 74"/>
                <a:gd name="T5" fmla="*/ 0 h 67"/>
                <a:gd name="T6" fmla="*/ 0 w 74"/>
                <a:gd name="T7" fmla="*/ 67 h 67"/>
              </a:gdLst>
              <a:ahLst/>
              <a:cxnLst>
                <a:cxn ang="0">
                  <a:pos x="T0" y="T1"/>
                </a:cxn>
                <a:cxn ang="0">
                  <a:pos x="T2" y="T3"/>
                </a:cxn>
                <a:cxn ang="0">
                  <a:pos x="T4" y="T5"/>
                </a:cxn>
                <a:cxn ang="0">
                  <a:pos x="T6" y="T7"/>
                </a:cxn>
              </a:cxnLst>
              <a:rect l="0" t="0" r="r" b="b"/>
              <a:pathLst>
                <a:path w="74" h="67">
                  <a:moveTo>
                    <a:pt x="0" y="67"/>
                  </a:moveTo>
                  <a:lnTo>
                    <a:pt x="74" y="45"/>
                  </a:lnTo>
                  <a:lnTo>
                    <a:pt x="12" y="0"/>
                  </a:lnTo>
                  <a:lnTo>
                    <a:pt x="0" y="6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54" name="Freeform 510"/>
            <p:cNvSpPr>
              <a:spLocks/>
            </p:cNvSpPr>
            <p:nvPr/>
          </p:nvSpPr>
          <p:spPr bwMode="auto">
            <a:xfrm>
              <a:off x="1244" y="3661"/>
              <a:ext cx="1972" cy="603"/>
            </a:xfrm>
            <a:custGeom>
              <a:avLst/>
              <a:gdLst>
                <a:gd name="T0" fmla="*/ 17 w 1271"/>
                <a:gd name="T1" fmla="*/ 616 h 616"/>
                <a:gd name="T2" fmla="*/ 30 w 1271"/>
                <a:gd name="T3" fmla="*/ 580 h 616"/>
                <a:gd name="T4" fmla="*/ 55 w 1271"/>
                <a:gd name="T5" fmla="*/ 522 h 616"/>
                <a:gd name="T6" fmla="*/ 75 w 1271"/>
                <a:gd name="T7" fmla="*/ 486 h 616"/>
                <a:gd name="T8" fmla="*/ 83 w 1271"/>
                <a:gd name="T9" fmla="*/ 472 h 616"/>
                <a:gd name="T10" fmla="*/ 85 w 1271"/>
                <a:gd name="T11" fmla="*/ 470 h 616"/>
                <a:gd name="T12" fmla="*/ 102 w 1271"/>
                <a:gd name="T13" fmla="*/ 434 h 616"/>
                <a:gd name="T14" fmla="*/ 125 w 1271"/>
                <a:gd name="T15" fmla="*/ 401 h 616"/>
                <a:gd name="T16" fmla="*/ 152 w 1271"/>
                <a:gd name="T17" fmla="*/ 366 h 616"/>
                <a:gd name="T18" fmla="*/ 178 w 1271"/>
                <a:gd name="T19" fmla="*/ 335 h 616"/>
                <a:gd name="T20" fmla="*/ 221 w 1271"/>
                <a:gd name="T21" fmla="*/ 287 h 616"/>
                <a:gd name="T22" fmla="*/ 319 w 1271"/>
                <a:gd name="T23" fmla="*/ 191 h 616"/>
                <a:gd name="T24" fmla="*/ 373 w 1271"/>
                <a:gd name="T25" fmla="*/ 148 h 616"/>
                <a:gd name="T26" fmla="*/ 426 w 1271"/>
                <a:gd name="T27" fmla="*/ 112 h 616"/>
                <a:gd name="T28" fmla="*/ 486 w 1271"/>
                <a:gd name="T29" fmla="*/ 79 h 616"/>
                <a:gd name="T30" fmla="*/ 547 w 1271"/>
                <a:gd name="T31" fmla="*/ 55 h 616"/>
                <a:gd name="T32" fmla="*/ 579 w 1271"/>
                <a:gd name="T33" fmla="*/ 46 h 616"/>
                <a:gd name="T34" fmla="*/ 610 w 1271"/>
                <a:gd name="T35" fmla="*/ 40 h 616"/>
                <a:gd name="T36" fmla="*/ 668 w 1271"/>
                <a:gd name="T37" fmla="*/ 25 h 616"/>
                <a:gd name="T38" fmla="*/ 694 w 1271"/>
                <a:gd name="T39" fmla="*/ 21 h 616"/>
                <a:gd name="T40" fmla="*/ 777 w 1271"/>
                <a:gd name="T41" fmla="*/ 19 h 616"/>
                <a:gd name="T42" fmla="*/ 938 w 1271"/>
                <a:gd name="T43" fmla="*/ 18 h 616"/>
                <a:gd name="T44" fmla="*/ 1047 w 1271"/>
                <a:gd name="T45" fmla="*/ 21 h 616"/>
                <a:gd name="T46" fmla="*/ 1154 w 1271"/>
                <a:gd name="T47" fmla="*/ 31 h 616"/>
                <a:gd name="T48" fmla="*/ 1166 w 1271"/>
                <a:gd name="T49" fmla="*/ 33 h 616"/>
                <a:gd name="T50" fmla="*/ 1180 w 1271"/>
                <a:gd name="T51" fmla="*/ 36 h 616"/>
                <a:gd name="T52" fmla="*/ 1236 w 1271"/>
                <a:gd name="T53" fmla="*/ 54 h 616"/>
                <a:gd name="T54" fmla="*/ 1271 w 1271"/>
                <a:gd name="T55" fmla="*/ 47 h 616"/>
                <a:gd name="T56" fmla="*/ 1215 w 1271"/>
                <a:gd name="T57" fmla="*/ 28 h 616"/>
                <a:gd name="T58" fmla="*/ 1173 w 1271"/>
                <a:gd name="T59" fmla="*/ 16 h 616"/>
                <a:gd name="T60" fmla="*/ 1157 w 1271"/>
                <a:gd name="T61" fmla="*/ 13 h 616"/>
                <a:gd name="T62" fmla="*/ 1102 w 1271"/>
                <a:gd name="T63" fmla="*/ 7 h 616"/>
                <a:gd name="T64" fmla="*/ 993 w 1271"/>
                <a:gd name="T65" fmla="*/ 1 h 616"/>
                <a:gd name="T66" fmla="*/ 830 w 1271"/>
                <a:gd name="T67" fmla="*/ 0 h 616"/>
                <a:gd name="T68" fmla="*/ 724 w 1271"/>
                <a:gd name="T69" fmla="*/ 0 h 616"/>
                <a:gd name="T70" fmla="*/ 694 w 1271"/>
                <a:gd name="T71" fmla="*/ 3 h 616"/>
                <a:gd name="T72" fmla="*/ 661 w 1271"/>
                <a:gd name="T73" fmla="*/ 8 h 616"/>
                <a:gd name="T74" fmla="*/ 606 w 1271"/>
                <a:gd name="T75" fmla="*/ 22 h 616"/>
                <a:gd name="T76" fmla="*/ 575 w 1271"/>
                <a:gd name="T77" fmla="*/ 29 h 616"/>
                <a:gd name="T78" fmla="*/ 540 w 1271"/>
                <a:gd name="T79" fmla="*/ 38 h 616"/>
                <a:gd name="T80" fmla="*/ 479 w 1271"/>
                <a:gd name="T81" fmla="*/ 62 h 616"/>
                <a:gd name="T82" fmla="*/ 419 w 1271"/>
                <a:gd name="T83" fmla="*/ 95 h 616"/>
                <a:gd name="T84" fmla="*/ 388 w 1271"/>
                <a:gd name="T85" fmla="*/ 115 h 616"/>
                <a:gd name="T86" fmla="*/ 332 w 1271"/>
                <a:gd name="T87" fmla="*/ 156 h 616"/>
                <a:gd name="T88" fmla="*/ 255 w 1271"/>
                <a:gd name="T89" fmla="*/ 225 h 616"/>
                <a:gd name="T90" fmla="*/ 186 w 1271"/>
                <a:gd name="T91" fmla="*/ 298 h 616"/>
                <a:gd name="T92" fmla="*/ 152 w 1271"/>
                <a:gd name="T93" fmla="*/ 337 h 616"/>
                <a:gd name="T94" fmla="*/ 125 w 1271"/>
                <a:gd name="T95" fmla="*/ 370 h 616"/>
                <a:gd name="T96" fmla="*/ 99 w 1271"/>
                <a:gd name="T97" fmla="*/ 406 h 616"/>
                <a:gd name="T98" fmla="*/ 85 w 1271"/>
                <a:gd name="T99" fmla="*/ 427 h 616"/>
                <a:gd name="T100" fmla="*/ 68 w 1271"/>
                <a:gd name="T101" fmla="*/ 464 h 616"/>
                <a:gd name="T102" fmla="*/ 60 w 1271"/>
                <a:gd name="T103" fmla="*/ 476 h 616"/>
                <a:gd name="T104" fmla="*/ 48 w 1271"/>
                <a:gd name="T105" fmla="*/ 496 h 616"/>
                <a:gd name="T106" fmla="*/ 29 w 1271"/>
                <a:gd name="T107" fmla="*/ 534 h 616"/>
                <a:gd name="T108" fmla="*/ 6 w 1271"/>
                <a:gd name="T109" fmla="*/ 59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1" h="616">
                  <a:moveTo>
                    <a:pt x="0" y="610"/>
                  </a:moveTo>
                  <a:lnTo>
                    <a:pt x="17" y="616"/>
                  </a:lnTo>
                  <a:lnTo>
                    <a:pt x="23" y="599"/>
                  </a:lnTo>
                  <a:lnTo>
                    <a:pt x="30" y="580"/>
                  </a:lnTo>
                  <a:lnTo>
                    <a:pt x="46" y="541"/>
                  </a:lnTo>
                  <a:lnTo>
                    <a:pt x="55" y="522"/>
                  </a:lnTo>
                  <a:lnTo>
                    <a:pt x="65" y="503"/>
                  </a:lnTo>
                  <a:lnTo>
                    <a:pt x="75" y="486"/>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579" y="46"/>
                  </a:lnTo>
                  <a:lnTo>
                    <a:pt x="609" y="40"/>
                  </a:lnTo>
                  <a:lnTo>
                    <a:pt x="610" y="40"/>
                  </a:lnTo>
                  <a:lnTo>
                    <a:pt x="640" y="31"/>
                  </a:lnTo>
                  <a:lnTo>
                    <a:pt x="668" y="25"/>
                  </a:lnTo>
                  <a:lnTo>
                    <a:pt x="668" y="25"/>
                  </a:lnTo>
                  <a:lnTo>
                    <a:pt x="694" y="21"/>
                  </a:lnTo>
                  <a:lnTo>
                    <a:pt x="725" y="18"/>
                  </a:lnTo>
                  <a:lnTo>
                    <a:pt x="777" y="19"/>
                  </a:lnTo>
                  <a:lnTo>
                    <a:pt x="830" y="18"/>
                  </a:lnTo>
                  <a:lnTo>
                    <a:pt x="938" y="18"/>
                  </a:lnTo>
                  <a:lnTo>
                    <a:pt x="993" y="19"/>
                  </a:lnTo>
                  <a:lnTo>
                    <a:pt x="1047" y="21"/>
                  </a:lnTo>
                  <a:lnTo>
                    <a:pt x="1102" y="25"/>
                  </a:lnTo>
                  <a:lnTo>
                    <a:pt x="1154" y="31"/>
                  </a:lnTo>
                  <a:lnTo>
                    <a:pt x="1154" y="31"/>
                  </a:lnTo>
                  <a:lnTo>
                    <a:pt x="1166" y="33"/>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57" y="13"/>
                  </a:lnTo>
                  <a:lnTo>
                    <a:pt x="1102" y="7"/>
                  </a:lnTo>
                  <a:lnTo>
                    <a:pt x="1047" y="3"/>
                  </a:lnTo>
                  <a:lnTo>
                    <a:pt x="993" y="1"/>
                  </a:lnTo>
                  <a:lnTo>
                    <a:pt x="938" y="0"/>
                  </a:lnTo>
                  <a:lnTo>
                    <a:pt x="830" y="0"/>
                  </a:lnTo>
                  <a:lnTo>
                    <a:pt x="777" y="1"/>
                  </a:lnTo>
                  <a:lnTo>
                    <a:pt x="724" y="0"/>
                  </a:lnTo>
                  <a:lnTo>
                    <a:pt x="724" y="0"/>
                  </a:lnTo>
                  <a:lnTo>
                    <a:pt x="694" y="3"/>
                  </a:lnTo>
                  <a:lnTo>
                    <a:pt x="665" y="8"/>
                  </a:lnTo>
                  <a:lnTo>
                    <a:pt x="661" y="8"/>
                  </a:lnTo>
                  <a:lnTo>
                    <a:pt x="633" y="14"/>
                  </a:lnTo>
                  <a:lnTo>
                    <a:pt x="606" y="22"/>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55" name="Freeform 511"/>
            <p:cNvSpPr>
              <a:spLocks/>
            </p:cNvSpPr>
            <p:nvPr/>
          </p:nvSpPr>
          <p:spPr bwMode="auto">
            <a:xfrm>
              <a:off x="3203" y="3682"/>
              <a:ext cx="116" cy="66"/>
            </a:xfrm>
            <a:custGeom>
              <a:avLst/>
              <a:gdLst>
                <a:gd name="T0" fmla="*/ 0 w 74"/>
                <a:gd name="T1" fmla="*/ 67 h 67"/>
                <a:gd name="T2" fmla="*/ 74 w 74"/>
                <a:gd name="T3" fmla="*/ 45 h 67"/>
                <a:gd name="T4" fmla="*/ 12 w 74"/>
                <a:gd name="T5" fmla="*/ 0 h 67"/>
                <a:gd name="T6" fmla="*/ 0 w 74"/>
                <a:gd name="T7" fmla="*/ 67 h 67"/>
              </a:gdLst>
              <a:ahLst/>
              <a:cxnLst>
                <a:cxn ang="0">
                  <a:pos x="T0" y="T1"/>
                </a:cxn>
                <a:cxn ang="0">
                  <a:pos x="T2" y="T3"/>
                </a:cxn>
                <a:cxn ang="0">
                  <a:pos x="T4" y="T5"/>
                </a:cxn>
                <a:cxn ang="0">
                  <a:pos x="T6" y="T7"/>
                </a:cxn>
              </a:cxnLst>
              <a:rect l="0" t="0" r="r" b="b"/>
              <a:pathLst>
                <a:path w="74" h="67">
                  <a:moveTo>
                    <a:pt x="0" y="67"/>
                  </a:moveTo>
                  <a:lnTo>
                    <a:pt x="74" y="45"/>
                  </a:lnTo>
                  <a:lnTo>
                    <a:pt x="12" y="0"/>
                  </a:lnTo>
                  <a:lnTo>
                    <a:pt x="0" y="6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56" name="Freeform 512"/>
            <p:cNvSpPr>
              <a:spLocks/>
            </p:cNvSpPr>
            <p:nvPr/>
          </p:nvSpPr>
          <p:spPr bwMode="auto">
            <a:xfrm>
              <a:off x="3171" y="3549"/>
              <a:ext cx="161" cy="118"/>
            </a:xfrm>
            <a:custGeom>
              <a:avLst/>
              <a:gdLst>
                <a:gd name="T0" fmla="*/ 90 w 104"/>
                <a:gd name="T1" fmla="*/ 121 h 121"/>
                <a:gd name="T2" fmla="*/ 104 w 104"/>
                <a:gd name="T3" fmla="*/ 110 h 121"/>
                <a:gd name="T4" fmla="*/ 14 w 104"/>
                <a:gd name="T5" fmla="*/ 0 h 121"/>
                <a:gd name="T6" fmla="*/ 0 w 104"/>
                <a:gd name="T7" fmla="*/ 11 h 121"/>
                <a:gd name="T8" fmla="*/ 90 w 104"/>
                <a:gd name="T9" fmla="*/ 121 h 121"/>
              </a:gdLst>
              <a:ahLst/>
              <a:cxnLst>
                <a:cxn ang="0">
                  <a:pos x="T0" y="T1"/>
                </a:cxn>
                <a:cxn ang="0">
                  <a:pos x="T2" y="T3"/>
                </a:cxn>
                <a:cxn ang="0">
                  <a:pos x="T4" y="T5"/>
                </a:cxn>
                <a:cxn ang="0">
                  <a:pos x="T6" y="T7"/>
                </a:cxn>
                <a:cxn ang="0">
                  <a:pos x="T8" y="T9"/>
                </a:cxn>
              </a:cxnLst>
              <a:rect l="0" t="0" r="r" b="b"/>
              <a:pathLst>
                <a:path w="104" h="121">
                  <a:moveTo>
                    <a:pt x="90" y="121"/>
                  </a:moveTo>
                  <a:lnTo>
                    <a:pt x="104" y="110"/>
                  </a:lnTo>
                  <a:lnTo>
                    <a:pt x="14" y="0"/>
                  </a:lnTo>
                  <a:lnTo>
                    <a:pt x="0" y="11"/>
                  </a:lnTo>
                  <a:lnTo>
                    <a:pt x="90" y="121"/>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57" name="Freeform 513"/>
            <p:cNvSpPr>
              <a:spLocks/>
            </p:cNvSpPr>
            <p:nvPr/>
          </p:nvSpPr>
          <p:spPr bwMode="auto">
            <a:xfrm>
              <a:off x="3116" y="3502"/>
              <a:ext cx="109" cy="74"/>
            </a:xfrm>
            <a:custGeom>
              <a:avLst/>
              <a:gdLst>
                <a:gd name="T0" fmla="*/ 70 w 70"/>
                <a:gd name="T1" fmla="*/ 32 h 75"/>
                <a:gd name="T2" fmla="*/ 0 w 70"/>
                <a:gd name="T3" fmla="*/ 0 h 75"/>
                <a:gd name="T4" fmla="*/ 16 w 70"/>
                <a:gd name="T5" fmla="*/ 75 h 75"/>
                <a:gd name="T6" fmla="*/ 70 w 70"/>
                <a:gd name="T7" fmla="*/ 32 h 75"/>
              </a:gdLst>
              <a:ahLst/>
              <a:cxnLst>
                <a:cxn ang="0">
                  <a:pos x="T0" y="T1"/>
                </a:cxn>
                <a:cxn ang="0">
                  <a:pos x="T2" y="T3"/>
                </a:cxn>
                <a:cxn ang="0">
                  <a:pos x="T4" y="T5"/>
                </a:cxn>
                <a:cxn ang="0">
                  <a:pos x="T6" y="T7"/>
                </a:cxn>
              </a:cxnLst>
              <a:rect l="0" t="0" r="r" b="b"/>
              <a:pathLst>
                <a:path w="70" h="75">
                  <a:moveTo>
                    <a:pt x="70" y="32"/>
                  </a:moveTo>
                  <a:lnTo>
                    <a:pt x="0" y="0"/>
                  </a:lnTo>
                  <a:lnTo>
                    <a:pt x="16" y="75"/>
                  </a:lnTo>
                  <a:lnTo>
                    <a:pt x="70" y="32"/>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58" name="Freeform 514"/>
            <p:cNvSpPr>
              <a:spLocks/>
            </p:cNvSpPr>
            <p:nvPr/>
          </p:nvSpPr>
          <p:spPr bwMode="auto">
            <a:xfrm>
              <a:off x="3474" y="3549"/>
              <a:ext cx="159" cy="118"/>
            </a:xfrm>
            <a:custGeom>
              <a:avLst/>
              <a:gdLst>
                <a:gd name="T0" fmla="*/ 0 w 103"/>
                <a:gd name="T1" fmla="*/ 110 h 121"/>
                <a:gd name="T2" fmla="*/ 14 w 103"/>
                <a:gd name="T3" fmla="*/ 121 h 121"/>
                <a:gd name="T4" fmla="*/ 103 w 103"/>
                <a:gd name="T5" fmla="*/ 11 h 121"/>
                <a:gd name="T6" fmla="*/ 89 w 103"/>
                <a:gd name="T7" fmla="*/ 0 h 121"/>
                <a:gd name="T8" fmla="*/ 0 w 103"/>
                <a:gd name="T9" fmla="*/ 110 h 121"/>
              </a:gdLst>
              <a:ahLst/>
              <a:cxnLst>
                <a:cxn ang="0">
                  <a:pos x="T0" y="T1"/>
                </a:cxn>
                <a:cxn ang="0">
                  <a:pos x="T2" y="T3"/>
                </a:cxn>
                <a:cxn ang="0">
                  <a:pos x="T4" y="T5"/>
                </a:cxn>
                <a:cxn ang="0">
                  <a:pos x="T6" y="T7"/>
                </a:cxn>
                <a:cxn ang="0">
                  <a:pos x="T8" y="T9"/>
                </a:cxn>
              </a:cxnLst>
              <a:rect l="0" t="0" r="r" b="b"/>
              <a:pathLst>
                <a:path w="103" h="121">
                  <a:moveTo>
                    <a:pt x="0" y="110"/>
                  </a:moveTo>
                  <a:lnTo>
                    <a:pt x="14" y="121"/>
                  </a:lnTo>
                  <a:lnTo>
                    <a:pt x="103" y="11"/>
                  </a:lnTo>
                  <a:lnTo>
                    <a:pt x="89" y="0"/>
                  </a:lnTo>
                  <a:lnTo>
                    <a:pt x="0" y="11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59" name="Freeform 515"/>
            <p:cNvSpPr>
              <a:spLocks/>
            </p:cNvSpPr>
            <p:nvPr/>
          </p:nvSpPr>
          <p:spPr bwMode="auto">
            <a:xfrm>
              <a:off x="3581" y="3502"/>
              <a:ext cx="107" cy="74"/>
            </a:xfrm>
            <a:custGeom>
              <a:avLst/>
              <a:gdLst>
                <a:gd name="T0" fmla="*/ 54 w 70"/>
                <a:gd name="T1" fmla="*/ 75 h 75"/>
                <a:gd name="T2" fmla="*/ 70 w 70"/>
                <a:gd name="T3" fmla="*/ 0 h 75"/>
                <a:gd name="T4" fmla="*/ 0 w 70"/>
                <a:gd name="T5" fmla="*/ 32 h 75"/>
                <a:gd name="T6" fmla="*/ 54 w 70"/>
                <a:gd name="T7" fmla="*/ 75 h 75"/>
              </a:gdLst>
              <a:ahLst/>
              <a:cxnLst>
                <a:cxn ang="0">
                  <a:pos x="T0" y="T1"/>
                </a:cxn>
                <a:cxn ang="0">
                  <a:pos x="T2" y="T3"/>
                </a:cxn>
                <a:cxn ang="0">
                  <a:pos x="T4" y="T5"/>
                </a:cxn>
                <a:cxn ang="0">
                  <a:pos x="T6" y="T7"/>
                </a:cxn>
              </a:cxnLst>
              <a:rect l="0" t="0" r="r" b="b"/>
              <a:pathLst>
                <a:path w="70" h="75">
                  <a:moveTo>
                    <a:pt x="54" y="75"/>
                  </a:moveTo>
                  <a:lnTo>
                    <a:pt x="70" y="0"/>
                  </a:lnTo>
                  <a:lnTo>
                    <a:pt x="0" y="32"/>
                  </a:lnTo>
                  <a:lnTo>
                    <a:pt x="54" y="75"/>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60" name="Freeform 516"/>
            <p:cNvSpPr>
              <a:spLocks/>
            </p:cNvSpPr>
            <p:nvPr/>
          </p:nvSpPr>
          <p:spPr bwMode="auto">
            <a:xfrm>
              <a:off x="3474" y="3790"/>
              <a:ext cx="129" cy="115"/>
            </a:xfrm>
            <a:custGeom>
              <a:avLst/>
              <a:gdLst>
                <a:gd name="T0" fmla="*/ 15 w 84"/>
                <a:gd name="T1" fmla="*/ 0 h 116"/>
                <a:gd name="T2" fmla="*/ 0 w 84"/>
                <a:gd name="T3" fmla="*/ 10 h 116"/>
                <a:gd name="T4" fmla="*/ 69 w 84"/>
                <a:gd name="T5" fmla="*/ 116 h 116"/>
                <a:gd name="T6" fmla="*/ 84 w 84"/>
                <a:gd name="T7" fmla="*/ 106 h 116"/>
                <a:gd name="T8" fmla="*/ 15 w 84"/>
                <a:gd name="T9" fmla="*/ 0 h 116"/>
              </a:gdLst>
              <a:ahLst/>
              <a:cxnLst>
                <a:cxn ang="0">
                  <a:pos x="T0" y="T1"/>
                </a:cxn>
                <a:cxn ang="0">
                  <a:pos x="T2" y="T3"/>
                </a:cxn>
                <a:cxn ang="0">
                  <a:pos x="T4" y="T5"/>
                </a:cxn>
                <a:cxn ang="0">
                  <a:pos x="T6" y="T7"/>
                </a:cxn>
                <a:cxn ang="0">
                  <a:pos x="T8" y="T9"/>
                </a:cxn>
              </a:cxnLst>
              <a:rect l="0" t="0" r="r" b="b"/>
              <a:pathLst>
                <a:path w="84" h="116">
                  <a:moveTo>
                    <a:pt x="15" y="0"/>
                  </a:moveTo>
                  <a:lnTo>
                    <a:pt x="0" y="10"/>
                  </a:lnTo>
                  <a:lnTo>
                    <a:pt x="69" y="116"/>
                  </a:lnTo>
                  <a:lnTo>
                    <a:pt x="84" y="106"/>
                  </a:lnTo>
                  <a:lnTo>
                    <a:pt x="15" y="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61" name="Freeform 517"/>
            <p:cNvSpPr>
              <a:spLocks/>
            </p:cNvSpPr>
            <p:nvPr/>
          </p:nvSpPr>
          <p:spPr bwMode="auto">
            <a:xfrm>
              <a:off x="3544" y="3881"/>
              <a:ext cx="104" cy="75"/>
            </a:xfrm>
            <a:custGeom>
              <a:avLst/>
              <a:gdLst>
                <a:gd name="T0" fmla="*/ 0 w 67"/>
                <a:gd name="T1" fmla="*/ 37 h 77"/>
                <a:gd name="T2" fmla="*/ 67 w 67"/>
                <a:gd name="T3" fmla="*/ 77 h 77"/>
                <a:gd name="T4" fmla="*/ 58 w 67"/>
                <a:gd name="T5" fmla="*/ 0 h 77"/>
                <a:gd name="T6" fmla="*/ 0 w 67"/>
                <a:gd name="T7" fmla="*/ 37 h 77"/>
              </a:gdLst>
              <a:ahLst/>
              <a:cxnLst>
                <a:cxn ang="0">
                  <a:pos x="T0" y="T1"/>
                </a:cxn>
                <a:cxn ang="0">
                  <a:pos x="T2" y="T3"/>
                </a:cxn>
                <a:cxn ang="0">
                  <a:pos x="T4" y="T5"/>
                </a:cxn>
                <a:cxn ang="0">
                  <a:pos x="T6" y="T7"/>
                </a:cxn>
              </a:cxnLst>
              <a:rect l="0" t="0" r="r" b="b"/>
              <a:pathLst>
                <a:path w="67" h="77">
                  <a:moveTo>
                    <a:pt x="0" y="37"/>
                  </a:moveTo>
                  <a:lnTo>
                    <a:pt x="67" y="77"/>
                  </a:lnTo>
                  <a:lnTo>
                    <a:pt x="58" y="0"/>
                  </a:lnTo>
                  <a:lnTo>
                    <a:pt x="0" y="37"/>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62" name="Freeform 518"/>
            <p:cNvSpPr>
              <a:spLocks/>
            </p:cNvSpPr>
            <p:nvPr/>
          </p:nvSpPr>
          <p:spPr bwMode="auto">
            <a:xfrm>
              <a:off x="3252" y="3790"/>
              <a:ext cx="120" cy="92"/>
            </a:xfrm>
            <a:custGeom>
              <a:avLst/>
              <a:gdLst>
                <a:gd name="T0" fmla="*/ 78 w 78"/>
                <a:gd name="T1" fmla="*/ 11 h 93"/>
                <a:gd name="T2" fmla="*/ 64 w 78"/>
                <a:gd name="T3" fmla="*/ 0 h 93"/>
                <a:gd name="T4" fmla="*/ 0 w 78"/>
                <a:gd name="T5" fmla="*/ 82 h 93"/>
                <a:gd name="T6" fmla="*/ 14 w 78"/>
                <a:gd name="T7" fmla="*/ 93 h 93"/>
                <a:gd name="T8" fmla="*/ 78 w 78"/>
                <a:gd name="T9" fmla="*/ 11 h 93"/>
              </a:gdLst>
              <a:ahLst/>
              <a:cxnLst>
                <a:cxn ang="0">
                  <a:pos x="T0" y="T1"/>
                </a:cxn>
                <a:cxn ang="0">
                  <a:pos x="T2" y="T3"/>
                </a:cxn>
                <a:cxn ang="0">
                  <a:pos x="T4" y="T5"/>
                </a:cxn>
                <a:cxn ang="0">
                  <a:pos x="T6" y="T7"/>
                </a:cxn>
                <a:cxn ang="0">
                  <a:pos x="T8" y="T9"/>
                </a:cxn>
              </a:cxnLst>
              <a:rect l="0" t="0" r="r" b="b"/>
              <a:pathLst>
                <a:path w="78" h="93">
                  <a:moveTo>
                    <a:pt x="78" y="11"/>
                  </a:moveTo>
                  <a:lnTo>
                    <a:pt x="64" y="0"/>
                  </a:lnTo>
                  <a:lnTo>
                    <a:pt x="0" y="82"/>
                  </a:lnTo>
                  <a:lnTo>
                    <a:pt x="14" y="93"/>
                  </a:lnTo>
                  <a:lnTo>
                    <a:pt x="78" y="11"/>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63" name="Freeform 519"/>
            <p:cNvSpPr>
              <a:spLocks/>
            </p:cNvSpPr>
            <p:nvPr/>
          </p:nvSpPr>
          <p:spPr bwMode="auto">
            <a:xfrm>
              <a:off x="3199" y="3855"/>
              <a:ext cx="106" cy="74"/>
            </a:xfrm>
            <a:custGeom>
              <a:avLst/>
              <a:gdLst>
                <a:gd name="T0" fmla="*/ 14 w 69"/>
                <a:gd name="T1" fmla="*/ 0 h 75"/>
                <a:gd name="T2" fmla="*/ 0 w 69"/>
                <a:gd name="T3" fmla="*/ 75 h 75"/>
                <a:gd name="T4" fmla="*/ 69 w 69"/>
                <a:gd name="T5" fmla="*/ 42 h 75"/>
                <a:gd name="T6" fmla="*/ 14 w 69"/>
                <a:gd name="T7" fmla="*/ 0 h 75"/>
              </a:gdLst>
              <a:ahLst/>
              <a:cxnLst>
                <a:cxn ang="0">
                  <a:pos x="T0" y="T1"/>
                </a:cxn>
                <a:cxn ang="0">
                  <a:pos x="T2" y="T3"/>
                </a:cxn>
                <a:cxn ang="0">
                  <a:pos x="T4" y="T5"/>
                </a:cxn>
                <a:cxn ang="0">
                  <a:pos x="T6" y="T7"/>
                </a:cxn>
              </a:cxnLst>
              <a:rect l="0" t="0" r="r" b="b"/>
              <a:pathLst>
                <a:path w="69" h="75">
                  <a:moveTo>
                    <a:pt x="14" y="0"/>
                  </a:moveTo>
                  <a:lnTo>
                    <a:pt x="0" y="75"/>
                  </a:lnTo>
                  <a:lnTo>
                    <a:pt x="69" y="42"/>
                  </a:lnTo>
                  <a:lnTo>
                    <a:pt x="14" y="0"/>
                  </a:lnTo>
                  <a:close/>
                </a:path>
              </a:pathLst>
            </a:custGeom>
            <a:solidFill>
              <a:schemeClr val="bg2"/>
            </a:solidFill>
            <a:ln>
              <a:noFill/>
            </a:ln>
            <a:effectLst/>
            <a:extLst>
              <a:ext uri="{91240B29-F687-4f45-9708-019B960494DF}">
                <a14:hiddenLine xmlns:a14="http://schemas.microsoft.com/office/drawing/2010/main" w="12700" cmpd="sng">
                  <a:solidFill>
                    <a:schemeClr val="bg2"/>
                  </a:solidFill>
                  <a:round/>
                  <a:headEnd/>
                  <a:tailEnd/>
                </a14:hiddenLine>
              </a:ext>
              <a:ext uri="{AF507438-7753-43e0-B8FC-AC1667EBCBE1}">
                <a14:hiddenEffects xmlns:a14="http://schemas.microsoft.com/office/drawing/2010/main">
                  <a:effectLst>
                    <a:outerShdw blurRad="63500" dist="26940" algn="ctr" rotWithShape="0">
                      <a:schemeClr val="bg1">
                        <a:alpha val="74998"/>
                      </a:schemeClr>
                    </a:outerShdw>
                  </a:effectLst>
                </a14:hiddenEffects>
              </a:ext>
            </a:extLst>
          </p:spPr>
          <p:txBody>
            <a:bodyPr/>
            <a:lstStyle/>
            <a:p>
              <a:pPr>
                <a:defRPr/>
              </a:pPr>
              <a:endParaRPr lang="en-US">
                <a:cs typeface="+mn-cs"/>
              </a:endParaRPr>
            </a:p>
          </p:txBody>
        </p:sp>
        <p:sp>
          <p:nvSpPr>
            <p:cNvPr id="262664" name="Freeform 520"/>
            <p:cNvSpPr>
              <a:spLocks/>
            </p:cNvSpPr>
            <p:nvPr/>
          </p:nvSpPr>
          <p:spPr bwMode="auto">
            <a:xfrm>
              <a:off x="1297" y="4056"/>
              <a:ext cx="1389" cy="176"/>
            </a:xfrm>
            <a:custGeom>
              <a:avLst/>
              <a:gdLst>
                <a:gd name="T0" fmla="*/ 896 w 896"/>
                <a:gd name="T1" fmla="*/ 168 h 178"/>
                <a:gd name="T2" fmla="*/ 850 w 896"/>
                <a:gd name="T3" fmla="*/ 108 h 178"/>
                <a:gd name="T4" fmla="*/ 811 w 896"/>
                <a:gd name="T5" fmla="*/ 70 h 178"/>
                <a:gd name="T6" fmla="*/ 794 w 896"/>
                <a:gd name="T7" fmla="*/ 59 h 178"/>
                <a:gd name="T8" fmla="*/ 788 w 896"/>
                <a:gd name="T9" fmla="*/ 54 h 178"/>
                <a:gd name="T10" fmla="*/ 781 w 896"/>
                <a:gd name="T11" fmla="*/ 48 h 178"/>
                <a:gd name="T12" fmla="*/ 771 w 896"/>
                <a:gd name="T13" fmla="*/ 40 h 178"/>
                <a:gd name="T14" fmla="*/ 728 w 896"/>
                <a:gd name="T15" fmla="*/ 24 h 178"/>
                <a:gd name="T16" fmla="*/ 660 w 896"/>
                <a:gd name="T17" fmla="*/ 7 h 178"/>
                <a:gd name="T18" fmla="*/ 622 w 896"/>
                <a:gd name="T19" fmla="*/ 0 h 178"/>
                <a:gd name="T20" fmla="*/ 575 w 896"/>
                <a:gd name="T21" fmla="*/ 1 h 178"/>
                <a:gd name="T22" fmla="*/ 486 w 896"/>
                <a:gd name="T23" fmla="*/ 3 h 178"/>
                <a:gd name="T24" fmla="*/ 358 w 896"/>
                <a:gd name="T25" fmla="*/ 9 h 178"/>
                <a:gd name="T26" fmla="*/ 270 w 896"/>
                <a:gd name="T27" fmla="*/ 17 h 178"/>
                <a:gd name="T28" fmla="*/ 256 w 896"/>
                <a:gd name="T29" fmla="*/ 21 h 178"/>
                <a:gd name="T30" fmla="*/ 232 w 896"/>
                <a:gd name="T31" fmla="*/ 27 h 178"/>
                <a:gd name="T32" fmla="*/ 220 w 896"/>
                <a:gd name="T33" fmla="*/ 32 h 178"/>
                <a:gd name="T34" fmla="*/ 197 w 896"/>
                <a:gd name="T35" fmla="*/ 42 h 178"/>
                <a:gd name="T36" fmla="*/ 174 w 896"/>
                <a:gd name="T37" fmla="*/ 49 h 178"/>
                <a:gd name="T38" fmla="*/ 171 w 896"/>
                <a:gd name="T39" fmla="*/ 50 h 178"/>
                <a:gd name="T40" fmla="*/ 159 w 896"/>
                <a:gd name="T41" fmla="*/ 57 h 178"/>
                <a:gd name="T42" fmla="*/ 131 w 896"/>
                <a:gd name="T43" fmla="*/ 69 h 178"/>
                <a:gd name="T44" fmla="*/ 116 w 896"/>
                <a:gd name="T45" fmla="*/ 76 h 178"/>
                <a:gd name="T46" fmla="*/ 90 w 896"/>
                <a:gd name="T47" fmla="*/ 92 h 178"/>
                <a:gd name="T48" fmla="*/ 62 w 896"/>
                <a:gd name="T49" fmla="*/ 107 h 178"/>
                <a:gd name="T50" fmla="*/ 59 w 896"/>
                <a:gd name="T51" fmla="*/ 109 h 178"/>
                <a:gd name="T52" fmla="*/ 46 w 896"/>
                <a:gd name="T53" fmla="*/ 121 h 178"/>
                <a:gd name="T54" fmla="*/ 12 w 896"/>
                <a:gd name="T55" fmla="*/ 148 h 178"/>
                <a:gd name="T56" fmla="*/ 0 w 896"/>
                <a:gd name="T57" fmla="*/ 156 h 178"/>
                <a:gd name="T58" fmla="*/ 14 w 896"/>
                <a:gd name="T59" fmla="*/ 169 h 178"/>
                <a:gd name="T60" fmla="*/ 25 w 896"/>
                <a:gd name="T61" fmla="*/ 161 h 178"/>
                <a:gd name="T62" fmla="*/ 59 w 896"/>
                <a:gd name="T63" fmla="*/ 134 h 178"/>
                <a:gd name="T64" fmla="*/ 71 w 896"/>
                <a:gd name="T65" fmla="*/ 123 h 178"/>
                <a:gd name="T66" fmla="*/ 97 w 896"/>
                <a:gd name="T67" fmla="*/ 109 h 178"/>
                <a:gd name="T68" fmla="*/ 124 w 896"/>
                <a:gd name="T69" fmla="*/ 92 h 178"/>
                <a:gd name="T70" fmla="*/ 138 w 896"/>
                <a:gd name="T71" fmla="*/ 86 h 178"/>
                <a:gd name="T72" fmla="*/ 166 w 896"/>
                <a:gd name="T73" fmla="*/ 74 h 178"/>
                <a:gd name="T74" fmla="*/ 180 w 896"/>
                <a:gd name="T75" fmla="*/ 65 h 178"/>
                <a:gd name="T76" fmla="*/ 204 w 896"/>
                <a:gd name="T77" fmla="*/ 59 h 178"/>
                <a:gd name="T78" fmla="*/ 228 w 896"/>
                <a:gd name="T79" fmla="*/ 48 h 178"/>
                <a:gd name="T80" fmla="*/ 239 w 896"/>
                <a:gd name="T81" fmla="*/ 44 h 178"/>
                <a:gd name="T82" fmla="*/ 263 w 896"/>
                <a:gd name="T83" fmla="*/ 38 h 178"/>
                <a:gd name="T84" fmla="*/ 272 w 896"/>
                <a:gd name="T85" fmla="*/ 35 h 178"/>
                <a:gd name="T86" fmla="*/ 358 w 896"/>
                <a:gd name="T87" fmla="*/ 27 h 178"/>
                <a:gd name="T88" fmla="*/ 486 w 896"/>
                <a:gd name="T89" fmla="*/ 21 h 178"/>
                <a:gd name="T90" fmla="*/ 575 w 896"/>
                <a:gd name="T91" fmla="*/ 19 h 178"/>
                <a:gd name="T92" fmla="*/ 653 w 896"/>
                <a:gd name="T93" fmla="*/ 23 h 178"/>
                <a:gd name="T94" fmla="*/ 687 w 896"/>
                <a:gd name="T95" fmla="*/ 32 h 178"/>
                <a:gd name="T96" fmla="*/ 756 w 896"/>
                <a:gd name="T97" fmla="*/ 53 h 178"/>
                <a:gd name="T98" fmla="*/ 768 w 896"/>
                <a:gd name="T99" fmla="*/ 61 h 178"/>
                <a:gd name="T100" fmla="*/ 778 w 896"/>
                <a:gd name="T101" fmla="*/ 69 h 178"/>
                <a:gd name="T102" fmla="*/ 784 w 896"/>
                <a:gd name="T103" fmla="*/ 74 h 178"/>
                <a:gd name="T104" fmla="*/ 798 w 896"/>
                <a:gd name="T105" fmla="*/ 83 h 178"/>
                <a:gd name="T106" fmla="*/ 837 w 896"/>
                <a:gd name="T107" fmla="*/ 121 h 178"/>
                <a:gd name="T108" fmla="*/ 881 w 896"/>
                <a:gd name="T109" fmla="*/ 17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6" h="178">
                  <a:moveTo>
                    <a:pt x="881" y="178"/>
                  </a:moveTo>
                  <a:lnTo>
                    <a:pt x="896" y="168"/>
                  </a:lnTo>
                  <a:lnTo>
                    <a:pt x="873" y="137"/>
                  </a:lnTo>
                  <a:lnTo>
                    <a:pt x="850" y="108"/>
                  </a:lnTo>
                  <a:lnTo>
                    <a:pt x="825" y="82"/>
                  </a:lnTo>
                  <a:lnTo>
                    <a:pt x="811" y="70"/>
                  </a:lnTo>
                  <a:lnTo>
                    <a:pt x="808" y="68"/>
                  </a:lnTo>
                  <a:lnTo>
                    <a:pt x="794" y="59"/>
                  </a:lnTo>
                  <a:lnTo>
                    <a:pt x="794" y="59"/>
                  </a:lnTo>
                  <a:lnTo>
                    <a:pt x="788" y="54"/>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20" y="32"/>
                  </a:lnTo>
                  <a:lnTo>
                    <a:pt x="209" y="37"/>
                  </a:lnTo>
                  <a:lnTo>
                    <a:pt x="197" y="42"/>
                  </a:lnTo>
                  <a:lnTo>
                    <a:pt x="185" y="46"/>
                  </a:lnTo>
                  <a:lnTo>
                    <a:pt x="174" y="49"/>
                  </a:lnTo>
                  <a:lnTo>
                    <a:pt x="173" y="49"/>
                  </a:lnTo>
                  <a:lnTo>
                    <a:pt x="171" y="50"/>
                  </a:lnTo>
                  <a:lnTo>
                    <a:pt x="159" y="57"/>
                  </a:lnTo>
                  <a:lnTo>
                    <a:pt x="159" y="57"/>
                  </a:lnTo>
                  <a:lnTo>
                    <a:pt x="145" y="63"/>
                  </a:lnTo>
                  <a:lnTo>
                    <a:pt x="131" y="69"/>
                  </a:lnTo>
                  <a:lnTo>
                    <a:pt x="116" y="76"/>
                  </a:lnTo>
                  <a:lnTo>
                    <a:pt x="116" y="76"/>
                  </a:lnTo>
                  <a:lnTo>
                    <a:pt x="103" y="84"/>
                  </a:lnTo>
                  <a:lnTo>
                    <a:pt x="90" y="92"/>
                  </a:lnTo>
                  <a:lnTo>
                    <a:pt x="76" y="100"/>
                  </a:lnTo>
                  <a:lnTo>
                    <a:pt x="62" y="107"/>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84" y="74"/>
                  </a:lnTo>
                  <a:lnTo>
                    <a:pt x="798" y="83"/>
                  </a:lnTo>
                  <a:lnTo>
                    <a:pt x="798" y="83"/>
                  </a:lnTo>
                  <a:lnTo>
                    <a:pt x="812" y="95"/>
                  </a:lnTo>
                  <a:lnTo>
                    <a:pt x="837" y="121"/>
                  </a:lnTo>
                  <a:lnTo>
                    <a:pt x="860" y="150"/>
                  </a:lnTo>
                  <a:lnTo>
                    <a:pt x="881" y="178"/>
                  </a:ln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65" name="Freeform 521"/>
            <p:cNvSpPr>
              <a:spLocks/>
            </p:cNvSpPr>
            <p:nvPr/>
          </p:nvSpPr>
          <p:spPr bwMode="auto">
            <a:xfrm>
              <a:off x="1289" y="3973"/>
              <a:ext cx="1389" cy="273"/>
            </a:xfrm>
            <a:custGeom>
              <a:avLst/>
              <a:gdLst>
                <a:gd name="T0" fmla="*/ 35 w 896"/>
                <a:gd name="T1" fmla="*/ 236 h 279"/>
                <a:gd name="T2" fmla="*/ 58 w 896"/>
                <a:gd name="T3" fmla="*/ 197 h 279"/>
                <a:gd name="T4" fmla="*/ 78 w 896"/>
                <a:gd name="T5" fmla="*/ 175 h 279"/>
                <a:gd name="T6" fmla="*/ 86 w 896"/>
                <a:gd name="T7" fmla="*/ 160 h 279"/>
                <a:gd name="T8" fmla="*/ 105 w 896"/>
                <a:gd name="T9" fmla="*/ 145 h 279"/>
                <a:gd name="T10" fmla="*/ 118 w 896"/>
                <a:gd name="T11" fmla="*/ 131 h 279"/>
                <a:gd name="T12" fmla="*/ 131 w 896"/>
                <a:gd name="T13" fmla="*/ 114 h 279"/>
                <a:gd name="T14" fmla="*/ 232 w 896"/>
                <a:gd name="T15" fmla="*/ 44 h 279"/>
                <a:gd name="T16" fmla="*/ 257 w 896"/>
                <a:gd name="T17" fmla="*/ 29 h 279"/>
                <a:gd name="T18" fmla="*/ 274 w 896"/>
                <a:gd name="T19" fmla="*/ 25 h 279"/>
                <a:gd name="T20" fmla="*/ 291 w 896"/>
                <a:gd name="T21" fmla="*/ 22 h 279"/>
                <a:gd name="T22" fmla="*/ 298 w 896"/>
                <a:gd name="T23" fmla="*/ 21 h 279"/>
                <a:gd name="T24" fmla="*/ 343 w 896"/>
                <a:gd name="T25" fmla="*/ 19 h 279"/>
                <a:gd name="T26" fmla="*/ 488 w 896"/>
                <a:gd name="T27" fmla="*/ 30 h 279"/>
                <a:gd name="T28" fmla="*/ 591 w 896"/>
                <a:gd name="T29" fmla="*/ 48 h 279"/>
                <a:gd name="T30" fmla="*/ 652 w 896"/>
                <a:gd name="T31" fmla="*/ 67 h 279"/>
                <a:gd name="T32" fmla="*/ 725 w 896"/>
                <a:gd name="T33" fmla="*/ 107 h 279"/>
                <a:gd name="T34" fmla="*/ 746 w 896"/>
                <a:gd name="T35" fmla="*/ 120 h 279"/>
                <a:gd name="T36" fmla="*/ 777 w 896"/>
                <a:gd name="T37" fmla="*/ 149 h 279"/>
                <a:gd name="T38" fmla="*/ 813 w 896"/>
                <a:gd name="T39" fmla="*/ 189 h 279"/>
                <a:gd name="T40" fmla="*/ 850 w 896"/>
                <a:gd name="T41" fmla="*/ 231 h 279"/>
                <a:gd name="T42" fmla="*/ 857 w 896"/>
                <a:gd name="T43" fmla="*/ 240 h 279"/>
                <a:gd name="T44" fmla="*/ 876 w 896"/>
                <a:gd name="T45" fmla="*/ 257 h 279"/>
                <a:gd name="T46" fmla="*/ 894 w 896"/>
                <a:gd name="T47" fmla="*/ 250 h 279"/>
                <a:gd name="T48" fmla="*/ 875 w 896"/>
                <a:gd name="T49" fmla="*/ 234 h 279"/>
                <a:gd name="T50" fmla="*/ 870 w 896"/>
                <a:gd name="T51" fmla="*/ 227 h 279"/>
                <a:gd name="T52" fmla="*/ 848 w 896"/>
                <a:gd name="T53" fmla="*/ 199 h 279"/>
                <a:gd name="T54" fmla="*/ 814 w 896"/>
                <a:gd name="T55" fmla="*/ 163 h 279"/>
                <a:gd name="T56" fmla="*/ 777 w 896"/>
                <a:gd name="T57" fmla="*/ 123 h 279"/>
                <a:gd name="T58" fmla="*/ 743 w 896"/>
                <a:gd name="T59" fmla="*/ 97 h 279"/>
                <a:gd name="T60" fmla="*/ 732 w 896"/>
                <a:gd name="T61" fmla="*/ 90 h 279"/>
                <a:gd name="T62" fmla="*/ 659 w 896"/>
                <a:gd name="T63" fmla="*/ 50 h 279"/>
                <a:gd name="T64" fmla="*/ 599 w 896"/>
                <a:gd name="T65" fmla="*/ 32 h 279"/>
                <a:gd name="T66" fmla="*/ 548 w 896"/>
                <a:gd name="T67" fmla="*/ 18 h 279"/>
                <a:gd name="T68" fmla="*/ 403 w 896"/>
                <a:gd name="T69" fmla="*/ 4 h 279"/>
                <a:gd name="T70" fmla="*/ 310 w 896"/>
                <a:gd name="T71" fmla="*/ 0 h 279"/>
                <a:gd name="T72" fmla="*/ 291 w 896"/>
                <a:gd name="T73" fmla="*/ 4 h 279"/>
                <a:gd name="T74" fmla="*/ 284 w 896"/>
                <a:gd name="T75" fmla="*/ 5 h 279"/>
                <a:gd name="T76" fmla="*/ 274 w 896"/>
                <a:gd name="T77" fmla="*/ 7 h 279"/>
                <a:gd name="T78" fmla="*/ 253 w 896"/>
                <a:gd name="T79" fmla="*/ 12 h 279"/>
                <a:gd name="T80" fmla="*/ 224 w 896"/>
                <a:gd name="T81" fmla="*/ 28 h 279"/>
                <a:gd name="T82" fmla="*/ 142 w 896"/>
                <a:gd name="T83" fmla="*/ 80 h 279"/>
                <a:gd name="T84" fmla="*/ 111 w 896"/>
                <a:gd name="T85" fmla="*/ 109 h 279"/>
                <a:gd name="T86" fmla="*/ 93 w 896"/>
                <a:gd name="T87" fmla="*/ 132 h 279"/>
                <a:gd name="T88" fmla="*/ 75 w 896"/>
                <a:gd name="T89" fmla="*/ 145 h 279"/>
                <a:gd name="T90" fmla="*/ 63 w 896"/>
                <a:gd name="T91" fmla="*/ 165 h 279"/>
                <a:gd name="T92" fmla="*/ 53 w 896"/>
                <a:gd name="T93" fmla="*/ 176 h 279"/>
                <a:gd name="T94" fmla="*/ 32 w 896"/>
                <a:gd name="T95" fmla="*/ 204 h 279"/>
                <a:gd name="T96" fmla="*/ 0 w 896"/>
                <a:gd name="T97" fmla="*/ 27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6" y="160"/>
                  </a:lnTo>
                  <a:lnTo>
                    <a:pt x="88" y="158"/>
                  </a:lnTo>
                  <a:lnTo>
                    <a:pt x="88" y="158"/>
                  </a:lnTo>
                  <a:lnTo>
                    <a:pt x="96" y="151"/>
                  </a:lnTo>
                  <a:lnTo>
                    <a:pt x="105" y="145"/>
                  </a:lnTo>
                  <a:lnTo>
                    <a:pt x="106" y="145"/>
                  </a:lnTo>
                  <a:lnTo>
                    <a:pt x="112" y="138"/>
                  </a:lnTo>
                  <a:lnTo>
                    <a:pt x="118" y="132"/>
                  </a:lnTo>
                  <a:lnTo>
                    <a:pt x="118" y="131"/>
                  </a:lnTo>
                  <a:lnTo>
                    <a:pt x="124" y="122"/>
                  </a:lnTo>
                  <a:lnTo>
                    <a:pt x="128" y="118"/>
                  </a:lnTo>
                  <a:lnTo>
                    <a:pt x="131" y="114"/>
                  </a:lnTo>
                  <a:lnTo>
                    <a:pt x="131" y="114"/>
                  </a:lnTo>
                  <a:lnTo>
                    <a:pt x="155" y="93"/>
                  </a:lnTo>
                  <a:lnTo>
                    <a:pt x="180" y="75"/>
                  </a:lnTo>
                  <a:lnTo>
                    <a:pt x="205" y="60"/>
                  </a:lnTo>
                  <a:lnTo>
                    <a:pt x="232" y="44"/>
                  </a:lnTo>
                  <a:lnTo>
                    <a:pt x="233" y="44"/>
                  </a:lnTo>
                  <a:lnTo>
                    <a:pt x="248" y="34"/>
                  </a:lnTo>
                  <a:lnTo>
                    <a:pt x="257" y="29"/>
                  </a:lnTo>
                  <a:lnTo>
                    <a:pt x="257" y="29"/>
                  </a:lnTo>
                  <a:lnTo>
                    <a:pt x="265" y="27"/>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13" y="189"/>
                  </a:lnTo>
                  <a:lnTo>
                    <a:pt x="825" y="201"/>
                  </a:lnTo>
                  <a:lnTo>
                    <a:pt x="835" y="212"/>
                  </a:lnTo>
                  <a:lnTo>
                    <a:pt x="845" y="224"/>
                  </a:lnTo>
                  <a:lnTo>
                    <a:pt x="850" y="231"/>
                  </a:lnTo>
                  <a:lnTo>
                    <a:pt x="850" y="231"/>
                  </a:lnTo>
                  <a:lnTo>
                    <a:pt x="855" y="237"/>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2" y="230"/>
                  </a:lnTo>
                  <a:lnTo>
                    <a:pt x="870" y="228"/>
                  </a:lnTo>
                  <a:lnTo>
                    <a:pt x="870" y="227"/>
                  </a:lnTo>
                  <a:lnTo>
                    <a:pt x="865" y="221"/>
                  </a:lnTo>
                  <a:lnTo>
                    <a:pt x="863" y="218"/>
                  </a:lnTo>
                  <a:lnTo>
                    <a:pt x="858" y="211"/>
                  </a:lnTo>
                  <a:lnTo>
                    <a:pt x="848" y="199"/>
                  </a:lnTo>
                  <a:lnTo>
                    <a:pt x="838" y="188"/>
                  </a:lnTo>
                  <a:lnTo>
                    <a:pt x="826" y="176"/>
                  </a:lnTo>
                  <a:lnTo>
                    <a:pt x="826" y="176"/>
                  </a:lnTo>
                  <a:lnTo>
                    <a:pt x="814" y="163"/>
                  </a:lnTo>
                  <a:lnTo>
                    <a:pt x="802" y="149"/>
                  </a:lnTo>
                  <a:lnTo>
                    <a:pt x="790" y="136"/>
                  </a:lnTo>
                  <a:lnTo>
                    <a:pt x="778" y="123"/>
                  </a:lnTo>
                  <a:lnTo>
                    <a:pt x="777" y="123"/>
                  </a:lnTo>
                  <a:lnTo>
                    <a:pt x="768" y="114"/>
                  </a:lnTo>
                  <a:lnTo>
                    <a:pt x="757" y="106"/>
                  </a:lnTo>
                  <a:lnTo>
                    <a:pt x="754" y="104"/>
                  </a:lnTo>
                  <a:lnTo>
                    <a:pt x="743" y="97"/>
                  </a:lnTo>
                  <a:lnTo>
                    <a:pt x="743" y="97"/>
                  </a:lnTo>
                  <a:lnTo>
                    <a:pt x="733" y="91"/>
                  </a:lnTo>
                  <a:lnTo>
                    <a:pt x="732" y="90"/>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10" y="0"/>
                  </a:lnTo>
                  <a:lnTo>
                    <a:pt x="308" y="1"/>
                  </a:lnTo>
                  <a:lnTo>
                    <a:pt x="302" y="2"/>
                  </a:lnTo>
                  <a:lnTo>
                    <a:pt x="298" y="3"/>
                  </a:lnTo>
                  <a:lnTo>
                    <a:pt x="291" y="4"/>
                  </a:lnTo>
                  <a:lnTo>
                    <a:pt x="291" y="4"/>
                  </a:lnTo>
                  <a:lnTo>
                    <a:pt x="291" y="4"/>
                  </a:lnTo>
                  <a:lnTo>
                    <a:pt x="287" y="5"/>
                  </a:lnTo>
                  <a:lnTo>
                    <a:pt x="284" y="5"/>
                  </a:lnTo>
                  <a:lnTo>
                    <a:pt x="281" y="6"/>
                  </a:lnTo>
                  <a:lnTo>
                    <a:pt x="281" y="6"/>
                  </a:lnTo>
                  <a:lnTo>
                    <a:pt x="280" y="6"/>
                  </a:lnTo>
                  <a:lnTo>
                    <a:pt x="274" y="7"/>
                  </a:lnTo>
                  <a:lnTo>
                    <a:pt x="269" y="8"/>
                  </a:lnTo>
                  <a:lnTo>
                    <a:pt x="262" y="10"/>
                  </a:lnTo>
                  <a:lnTo>
                    <a:pt x="262" y="9"/>
                  </a:lnTo>
                  <a:lnTo>
                    <a:pt x="253" y="12"/>
                  </a:lnTo>
                  <a:lnTo>
                    <a:pt x="250" y="12"/>
                  </a:lnTo>
                  <a:lnTo>
                    <a:pt x="241" y="17"/>
                  </a:lnTo>
                  <a:lnTo>
                    <a:pt x="224" y="28"/>
                  </a:lnTo>
                  <a:lnTo>
                    <a:pt x="224" y="28"/>
                  </a:lnTo>
                  <a:lnTo>
                    <a:pt x="198" y="43"/>
                  </a:lnTo>
                  <a:lnTo>
                    <a:pt x="171" y="60"/>
                  </a:lnTo>
                  <a:lnTo>
                    <a:pt x="168" y="62"/>
                  </a:lnTo>
                  <a:lnTo>
                    <a:pt x="142" y="80"/>
                  </a:lnTo>
                  <a:lnTo>
                    <a:pt x="120" y="100"/>
                  </a:lnTo>
                  <a:lnTo>
                    <a:pt x="120" y="100"/>
                  </a:lnTo>
                  <a:lnTo>
                    <a:pt x="115" y="105"/>
                  </a:lnTo>
                  <a:lnTo>
                    <a:pt x="111" y="109"/>
                  </a:lnTo>
                  <a:lnTo>
                    <a:pt x="104" y="119"/>
                  </a:lnTo>
                  <a:lnTo>
                    <a:pt x="104" y="119"/>
                  </a:lnTo>
                  <a:lnTo>
                    <a:pt x="99" y="125"/>
                  </a:lnTo>
                  <a:lnTo>
                    <a:pt x="93" y="132"/>
                  </a:lnTo>
                  <a:lnTo>
                    <a:pt x="93" y="132"/>
                  </a:lnTo>
                  <a:lnTo>
                    <a:pt x="83" y="138"/>
                  </a:lnTo>
                  <a:lnTo>
                    <a:pt x="75" y="145"/>
                  </a:lnTo>
                  <a:lnTo>
                    <a:pt x="75" y="145"/>
                  </a:lnTo>
                  <a:lnTo>
                    <a:pt x="71" y="150"/>
                  </a:lnTo>
                  <a:lnTo>
                    <a:pt x="69" y="153"/>
                  </a:lnTo>
                  <a:lnTo>
                    <a:pt x="66" y="159"/>
                  </a:lnTo>
                  <a:lnTo>
                    <a:pt x="63" y="165"/>
                  </a:lnTo>
                  <a:lnTo>
                    <a:pt x="63" y="165"/>
                  </a:lnTo>
                  <a:lnTo>
                    <a:pt x="62" y="169"/>
                  </a:lnTo>
                  <a:lnTo>
                    <a:pt x="61" y="168"/>
                  </a:lnTo>
                  <a:lnTo>
                    <a:pt x="53" y="176"/>
                  </a:lnTo>
                  <a:lnTo>
                    <a:pt x="45" y="186"/>
                  </a:lnTo>
                  <a:lnTo>
                    <a:pt x="45" y="186"/>
                  </a:lnTo>
                  <a:lnTo>
                    <a:pt x="38" y="194"/>
                  </a:lnTo>
                  <a:lnTo>
                    <a:pt x="32" y="204"/>
                  </a:lnTo>
                  <a:lnTo>
                    <a:pt x="30" y="207"/>
                  </a:lnTo>
                  <a:lnTo>
                    <a:pt x="18" y="229"/>
                  </a:lnTo>
                  <a:lnTo>
                    <a:pt x="7" y="251"/>
                  </a:lnTo>
                  <a:lnTo>
                    <a:pt x="0" y="274"/>
                  </a:ln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cmpd="sng">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grpSp>
          <p:nvGrpSpPr>
            <p:cNvPr id="43326" name="Group 522"/>
            <p:cNvGrpSpPr>
              <a:grpSpLocks/>
            </p:cNvGrpSpPr>
            <p:nvPr/>
          </p:nvGrpSpPr>
          <p:grpSpPr bwMode="auto">
            <a:xfrm>
              <a:off x="1948" y="4631"/>
              <a:ext cx="1063" cy="429"/>
              <a:chOff x="1691" y="5160"/>
              <a:chExt cx="966" cy="458"/>
            </a:xfrm>
          </p:grpSpPr>
          <p:sp>
            <p:nvSpPr>
              <p:cNvPr id="262667" name="Rectangle 523"/>
              <p:cNvSpPr>
                <a:spLocks noChangeArrowheads="1"/>
              </p:cNvSpPr>
              <p:nvPr/>
            </p:nvSpPr>
            <p:spPr bwMode="auto">
              <a:xfrm>
                <a:off x="1691" y="5160"/>
                <a:ext cx="77"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ja-JP" altLang="en-US" sz="1700" b="1">
                    <a:effectLst>
                      <a:outerShdw blurRad="38100" dist="38100" dir="2700000" algn="tl">
                        <a:srgbClr val="DDDDDD"/>
                      </a:outerShdw>
                    </a:effectLst>
                    <a:latin typeface="Arial"/>
                    <a:cs typeface="+mn-cs"/>
                  </a:rPr>
                  <a:t>“</a:t>
                </a:r>
                <a:endParaRPr lang="en-US" sz="2000">
                  <a:effectLst>
                    <a:outerShdw blurRad="38100" dist="38100" dir="2700000" algn="tl">
                      <a:srgbClr val="DDDDDD"/>
                    </a:outerShdw>
                  </a:effectLst>
                  <a:latin typeface="Arial" charset="0"/>
                  <a:cs typeface="+mn-cs"/>
                </a:endParaRPr>
              </a:p>
            </p:txBody>
          </p:sp>
          <p:sp>
            <p:nvSpPr>
              <p:cNvPr id="262668" name="Rectangle 524"/>
              <p:cNvSpPr>
                <a:spLocks noChangeArrowheads="1"/>
              </p:cNvSpPr>
              <p:nvPr/>
            </p:nvSpPr>
            <p:spPr bwMode="auto">
              <a:xfrm>
                <a:off x="1772" y="5160"/>
                <a:ext cx="883"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THE STAGE</a:t>
                </a:r>
                <a:endParaRPr lang="en-US" sz="2000">
                  <a:effectLst>
                    <a:outerShdw blurRad="38100" dist="38100" dir="2700000" algn="tl">
                      <a:srgbClr val="DDDDDD"/>
                    </a:outerShdw>
                  </a:effectLst>
                  <a:latin typeface="Arial" charset="0"/>
                  <a:cs typeface="+mn-cs"/>
                </a:endParaRPr>
              </a:p>
            </p:txBody>
          </p:sp>
          <p:sp>
            <p:nvSpPr>
              <p:cNvPr id="262669" name="Rectangle 525"/>
              <p:cNvSpPr>
                <a:spLocks noChangeArrowheads="1"/>
              </p:cNvSpPr>
              <p:nvPr/>
            </p:nvSpPr>
            <p:spPr bwMode="auto">
              <a:xfrm>
                <a:off x="1923" y="5299"/>
                <a:ext cx="568"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OF THE</a:t>
                </a:r>
                <a:endParaRPr lang="en-US" sz="2000">
                  <a:effectLst>
                    <a:outerShdw blurRad="38100" dist="38100" dir="2700000" algn="tl">
                      <a:srgbClr val="DDDDDD"/>
                    </a:outerShdw>
                  </a:effectLst>
                  <a:latin typeface="Arial" charset="0"/>
                  <a:cs typeface="+mn-cs"/>
                </a:endParaRPr>
              </a:p>
            </p:txBody>
          </p:sp>
          <p:sp>
            <p:nvSpPr>
              <p:cNvPr id="262670" name="Rectangle 526"/>
              <p:cNvSpPr>
                <a:spLocks noChangeArrowheads="1"/>
              </p:cNvSpPr>
              <p:nvPr/>
            </p:nvSpPr>
            <p:spPr bwMode="auto">
              <a:xfrm>
                <a:off x="1894" y="5444"/>
                <a:ext cx="669"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700" b="1">
                    <a:effectLst>
                      <a:outerShdw blurRad="38100" dist="38100" dir="2700000" algn="tl">
                        <a:srgbClr val="DDDDDD"/>
                      </a:outerShdw>
                    </a:effectLst>
                    <a:latin typeface="Arial" charset="0"/>
                    <a:cs typeface="+mn-cs"/>
                  </a:rPr>
                  <a:t>ACTION</a:t>
                </a:r>
                <a:r>
                  <a:rPr lang="ja-JP" altLang="en-US" sz="1700" b="1">
                    <a:effectLst>
                      <a:outerShdw blurRad="38100" dist="38100" dir="2700000" algn="tl">
                        <a:srgbClr val="DDDDDD"/>
                      </a:outerShdw>
                    </a:effectLst>
                    <a:latin typeface="Arial"/>
                    <a:cs typeface="+mn-cs"/>
                  </a:rPr>
                  <a:t>”</a:t>
                </a:r>
                <a:endParaRPr lang="en-US" sz="2000">
                  <a:effectLst>
                    <a:outerShdw blurRad="38100" dist="38100" dir="2700000" algn="tl">
                      <a:srgbClr val="DDDDDD"/>
                    </a:outerShdw>
                  </a:effectLst>
                  <a:latin typeface="Arial" charset="0"/>
                  <a:cs typeface="+mn-cs"/>
                </a:endParaRPr>
              </a:p>
            </p:txBody>
          </p:sp>
        </p:grpSp>
        <p:sp>
          <p:nvSpPr>
            <p:cNvPr id="262671" name="Oval 527"/>
            <p:cNvSpPr>
              <a:spLocks noChangeArrowheads="1"/>
            </p:cNvSpPr>
            <p:nvPr/>
          </p:nvSpPr>
          <p:spPr bwMode="auto">
            <a:xfrm>
              <a:off x="3249" y="4702"/>
              <a:ext cx="90" cy="56"/>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2" name="Oval 528"/>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3" name="Oval 529"/>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4" name="Oval 530"/>
            <p:cNvSpPr>
              <a:spLocks noChangeArrowheads="1"/>
            </p:cNvSpPr>
            <p:nvPr/>
          </p:nvSpPr>
          <p:spPr bwMode="auto">
            <a:xfrm>
              <a:off x="1190" y="4723"/>
              <a:ext cx="91" cy="59"/>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5" name="Oval 53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6" name="Oval 532"/>
            <p:cNvSpPr>
              <a:spLocks noChangeArrowheads="1"/>
            </p:cNvSpPr>
            <p:nvPr/>
          </p:nvSpPr>
          <p:spPr bwMode="auto">
            <a:xfrm>
              <a:off x="1174" y="4085"/>
              <a:ext cx="91"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7" name="Oval 533"/>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8" name="Oval 534"/>
            <p:cNvSpPr>
              <a:spLocks noChangeArrowheads="1"/>
            </p:cNvSpPr>
            <p:nvPr/>
          </p:nvSpPr>
          <p:spPr bwMode="auto">
            <a:xfrm>
              <a:off x="1520" y="4244"/>
              <a:ext cx="91" cy="58"/>
            </a:xfrm>
            <a:prstGeom prst="ellipse">
              <a:avLst/>
            </a:prstGeom>
            <a:solidFill>
              <a:srgbClr val="FAF200"/>
            </a:solidFill>
            <a:ln w="28575">
              <a:solidFill>
                <a:srgbClr val="ED181E"/>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62679" name="Rectangle 535"/>
            <p:cNvSpPr>
              <a:spLocks noChangeArrowheads="1"/>
            </p:cNvSpPr>
            <p:nvPr/>
          </p:nvSpPr>
          <p:spPr bwMode="auto">
            <a:xfrm>
              <a:off x="679" y="4602"/>
              <a:ext cx="12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E</a:t>
              </a:r>
              <a:endParaRPr lang="en-US" sz="2800">
                <a:effectLst>
                  <a:outerShdw blurRad="38100" dist="38100" dir="2700000" algn="tl">
                    <a:srgbClr val="DDDDDD"/>
                  </a:outerShdw>
                </a:effectLst>
                <a:latin typeface="Arial" charset="0"/>
                <a:cs typeface="+mn-cs"/>
              </a:endParaRPr>
            </a:p>
          </p:txBody>
        </p:sp>
        <p:sp>
          <p:nvSpPr>
            <p:cNvPr id="262680" name="Rectangle 536"/>
            <p:cNvSpPr>
              <a:spLocks noChangeArrowheads="1"/>
            </p:cNvSpPr>
            <p:nvPr/>
          </p:nvSpPr>
          <p:spPr bwMode="auto">
            <a:xfrm>
              <a:off x="1305" y="4740"/>
              <a:ext cx="260"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1800" b="1">
                  <a:effectLst>
                    <a:outerShdw blurRad="38100" dist="38100" dir="2700000" algn="tl">
                      <a:srgbClr val="DDDDDD"/>
                    </a:outerShdw>
                  </a:effectLst>
                  <a:latin typeface="Arial" charset="0"/>
                  <a:cs typeface="+mn-cs"/>
                </a:rPr>
                <a:t>CB</a:t>
              </a:r>
              <a:endParaRPr lang="en-US" sz="2800">
                <a:effectLst>
                  <a:outerShdw blurRad="38100" dist="38100" dir="2700000" algn="tl">
                    <a:srgbClr val="DDDDDD"/>
                  </a:outerShdw>
                </a:effectLst>
                <a:latin typeface="Arial" charset="0"/>
                <a:cs typeface="+mn-cs"/>
              </a:endParaRPr>
            </a:p>
          </p:txBody>
        </p:sp>
        <p:sp>
          <p:nvSpPr>
            <p:cNvPr id="262681" name="Rectangle 537"/>
            <p:cNvSpPr>
              <a:spLocks noChangeArrowheads="1"/>
            </p:cNvSpPr>
            <p:nvPr/>
          </p:nvSpPr>
          <p:spPr bwMode="auto">
            <a:xfrm>
              <a:off x="1287" y="4001"/>
              <a:ext cx="14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2000" b="1">
                  <a:effectLst>
                    <a:outerShdw blurRad="38100" dist="38100" dir="2700000" algn="tl">
                      <a:srgbClr val="DDDDDD"/>
                    </a:outerShdw>
                  </a:effectLst>
                  <a:latin typeface="Arial" charset="0"/>
                  <a:cs typeface="+mn-cs"/>
                </a:rPr>
                <a:t>C</a:t>
              </a:r>
              <a:endParaRPr lang="en-US" sz="3200">
                <a:effectLst>
                  <a:outerShdw blurRad="38100" dist="38100" dir="2700000" algn="tl">
                    <a:srgbClr val="DDDDDD"/>
                  </a:outerShdw>
                </a:effectLst>
                <a:latin typeface="Arial" charset="0"/>
                <a:cs typeface="+mn-cs"/>
              </a:endParaRPr>
            </a:p>
          </p:txBody>
        </p:sp>
        <p:sp>
          <p:nvSpPr>
            <p:cNvPr id="262682" name="Rectangle 538"/>
            <p:cNvSpPr>
              <a:spLocks noChangeArrowheads="1"/>
            </p:cNvSpPr>
            <p:nvPr/>
          </p:nvSpPr>
          <p:spPr bwMode="auto">
            <a:xfrm>
              <a:off x="1174" y="4252"/>
              <a:ext cx="111"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2000" b="1">
                  <a:effectLst>
                    <a:outerShdw blurRad="38100" dist="38100" dir="2700000" algn="tl">
                      <a:srgbClr val="DDDDDD"/>
                    </a:outerShdw>
                  </a:effectLst>
                  <a:latin typeface="Arial" charset="0"/>
                  <a:cs typeface="+mn-cs"/>
                </a:rPr>
                <a:t>J</a:t>
              </a:r>
              <a:endParaRPr lang="en-US" sz="3200">
                <a:effectLst>
                  <a:outerShdw blurRad="38100" dist="38100" dir="2700000" algn="tl">
                    <a:srgbClr val="DDDDDD"/>
                  </a:outerShdw>
                </a:effectLst>
                <a:latin typeface="Arial" charset="0"/>
                <a:cs typeface="+mn-cs"/>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6588125"/>
            <a:ext cx="5365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301"/>
          <p:cNvSpPr>
            <a:spLocks noChangeArrowheads="1"/>
          </p:cNvSpPr>
          <p:nvPr/>
        </p:nvSpPr>
        <p:spPr bwMode="auto">
          <a:xfrm>
            <a:off x="3740150" y="6719888"/>
            <a:ext cx="288925" cy="249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035"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63" y="32845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01"/>
          <p:cNvSpPr>
            <a:spLocks noChangeArrowheads="1"/>
          </p:cNvSpPr>
          <p:nvPr/>
        </p:nvSpPr>
        <p:spPr bwMode="auto">
          <a:xfrm>
            <a:off x="3717925" y="3416300"/>
            <a:ext cx="288925" cy="249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3170" name="Text Box 2"/>
          <p:cNvSpPr txBox="1">
            <a:spLocks noChangeArrowheads="1"/>
          </p:cNvSpPr>
          <p:nvPr/>
        </p:nvSpPr>
        <p:spPr bwMode="auto">
          <a:xfrm>
            <a:off x="6594475" y="76200"/>
            <a:ext cx="94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31</a:t>
            </a:r>
          </a:p>
        </p:txBody>
      </p:sp>
      <p:sp>
        <p:nvSpPr>
          <p:cNvPr id="263171" name="Text Box 3"/>
          <p:cNvSpPr txBox="1">
            <a:spLocks noChangeArrowheads="1"/>
          </p:cNvSpPr>
          <p:nvPr/>
        </p:nvSpPr>
        <p:spPr bwMode="auto">
          <a:xfrm>
            <a:off x="2166938" y="728663"/>
            <a:ext cx="499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i="1">
                <a:latin typeface="Arial" charset="0"/>
                <a:cs typeface="+mn-cs"/>
              </a:rPr>
              <a:t>Clasificar los “archivos bíblicos”</a:t>
            </a:r>
          </a:p>
        </p:txBody>
      </p:sp>
      <p:grpSp>
        <p:nvGrpSpPr>
          <p:cNvPr id="44039" name="Group 4"/>
          <p:cNvGrpSpPr>
            <a:grpSpLocks/>
          </p:cNvGrpSpPr>
          <p:nvPr/>
        </p:nvGrpSpPr>
        <p:grpSpPr bwMode="auto">
          <a:xfrm>
            <a:off x="839788" y="8269288"/>
            <a:ext cx="5875337" cy="488950"/>
            <a:chOff x="529" y="5209"/>
            <a:chExt cx="3701" cy="308"/>
          </a:xfrm>
        </p:grpSpPr>
        <p:sp>
          <p:nvSpPr>
            <p:cNvPr id="263173" name="Text Box 5"/>
            <p:cNvSpPr txBox="1">
              <a:spLocks noChangeArrowheads="1"/>
            </p:cNvSpPr>
            <p:nvPr/>
          </p:nvSpPr>
          <p:spPr bwMode="auto">
            <a:xfrm>
              <a:off x="686" y="5209"/>
              <a:ext cx="338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aseline="-25000">
                  <a:latin typeface="Times" charset="0"/>
                  <a:cs typeface="+mn-cs"/>
                </a:rPr>
                <a:t>Esta página, incluyendo el aviso del Derecho de autor, puede ser reproducida a nivel local a efectos de estudio y enseñanza.</a:t>
              </a:r>
            </a:p>
          </p:txBody>
        </p:sp>
        <p:sp>
          <p:nvSpPr>
            <p:cNvPr id="263174" name="Rectangle 6"/>
            <p:cNvSpPr>
              <a:spLocks noChangeArrowheads="1"/>
            </p:cNvSpPr>
            <p:nvPr/>
          </p:nvSpPr>
          <p:spPr bwMode="auto">
            <a:xfrm>
              <a:off x="529" y="5237"/>
              <a:ext cx="3701" cy="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pic>
        <p:nvPicPr>
          <p:cNvPr id="44040" name="Picture 7"/>
          <p:cNvPicPr>
            <a:picLocks noChangeAspect="1" noChangeArrowheads="1"/>
          </p:cNvPicPr>
          <p:nvPr/>
        </p:nvPicPr>
        <p:blipFill>
          <a:blip r:embed="rId3">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3"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44044"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44045"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6" name="Freeform 13"/>
          <p:cNvSpPr>
            <a:spLocks/>
          </p:cNvSpPr>
          <p:nvPr/>
        </p:nvSpPr>
        <p:spPr bwMode="auto">
          <a:xfrm>
            <a:off x="3252788" y="1357313"/>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47"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8"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9"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0" name="Line 17"/>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1"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2"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4"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5" name="Rectangle 22"/>
          <p:cNvSpPr>
            <a:spLocks noChangeArrowheads="1"/>
          </p:cNvSpPr>
          <p:nvPr/>
        </p:nvSpPr>
        <p:spPr bwMode="auto">
          <a:xfrm>
            <a:off x="2425700" y="1246188"/>
            <a:ext cx="652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Creación</a:t>
            </a:r>
            <a:endParaRPr lang="es-ES" sz="1200" baseline="-25000">
              <a:latin typeface="Arial" charset="0"/>
            </a:endParaRPr>
          </a:p>
        </p:txBody>
      </p:sp>
      <p:sp>
        <p:nvSpPr>
          <p:cNvPr id="44056" name="Freeform 23"/>
          <p:cNvSpPr>
            <a:spLocks/>
          </p:cNvSpPr>
          <p:nvPr/>
        </p:nvSpPr>
        <p:spPr bwMode="auto">
          <a:xfrm>
            <a:off x="3252788" y="1357313"/>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7" name="Freeform 24"/>
          <p:cNvSpPr>
            <a:spLocks/>
          </p:cNvSpPr>
          <p:nvPr/>
        </p:nvSpPr>
        <p:spPr bwMode="auto">
          <a:xfrm>
            <a:off x="3270250" y="1357313"/>
            <a:ext cx="257175" cy="76200"/>
          </a:xfrm>
          <a:custGeom>
            <a:avLst/>
            <a:gdLst>
              <a:gd name="T0" fmla="*/ 408265313 w 162"/>
              <a:gd name="T1" fmla="*/ 120967500 h 48"/>
              <a:gd name="T2" fmla="*/ 0 w 162"/>
              <a:gd name="T3" fmla="*/ 120967500 h 48"/>
              <a:gd name="T4" fmla="*/ 0 w 162"/>
              <a:gd name="T5" fmla="*/ 0 h 48"/>
              <a:gd name="T6" fmla="*/ 0 60000 65536"/>
              <a:gd name="T7" fmla="*/ 0 60000 65536"/>
              <a:gd name="T8" fmla="*/ 0 60000 65536"/>
            </a:gdLst>
            <a:ahLst/>
            <a:cxnLst>
              <a:cxn ang="T6">
                <a:pos x="T0" y="T1"/>
              </a:cxn>
              <a:cxn ang="T7">
                <a:pos x="T2" y="T3"/>
              </a:cxn>
              <a:cxn ang="T8">
                <a:pos x="T4" y="T5"/>
              </a:cxn>
            </a:cxnLst>
            <a:rect l="0" t="0" r="r" b="b"/>
            <a:pathLst>
              <a:path w="162" h="48">
                <a:moveTo>
                  <a:pt x="16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58"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59" name="Rectangle 26"/>
          <p:cNvSpPr>
            <a:spLocks noChangeArrowheads="1"/>
          </p:cNvSpPr>
          <p:nvPr/>
        </p:nvSpPr>
        <p:spPr bwMode="auto">
          <a:xfrm>
            <a:off x="2403475" y="1468438"/>
            <a:ext cx="1298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latin typeface="Arial" charset="0"/>
              </a:rPr>
              <a:t>1er hombre y hombre</a:t>
            </a:r>
            <a:endParaRPr lang="es-ES" sz="1000" b="1" baseline="-25000">
              <a:latin typeface="Arial" charset="0"/>
            </a:endParaRPr>
          </a:p>
        </p:txBody>
      </p:sp>
      <p:sp>
        <p:nvSpPr>
          <p:cNvPr id="44060" name="Rectangle 27"/>
          <p:cNvSpPr>
            <a:spLocks noChangeArrowheads="1"/>
          </p:cNvSpPr>
          <p:nvPr/>
        </p:nvSpPr>
        <p:spPr bwMode="auto">
          <a:xfrm>
            <a:off x="2341563" y="1649413"/>
            <a:ext cx="1198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s-ES" sz="1200" b="1">
                <a:latin typeface="Arial" charset="0"/>
              </a:rPr>
              <a:t>1er pecado</a:t>
            </a:r>
            <a:endParaRPr lang="es-ES" sz="1200" b="1" baseline="-25000">
              <a:latin typeface="Arial" charset="0"/>
            </a:endParaRPr>
          </a:p>
        </p:txBody>
      </p:sp>
      <p:sp>
        <p:nvSpPr>
          <p:cNvPr id="44061" name="Rectangle 28"/>
          <p:cNvSpPr>
            <a:spLocks noChangeArrowheads="1"/>
          </p:cNvSpPr>
          <p:nvPr/>
        </p:nvSpPr>
        <p:spPr bwMode="auto">
          <a:xfrm>
            <a:off x="2400300" y="1836738"/>
            <a:ext cx="1166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s-ES" sz="1200" b="1">
                <a:latin typeface="Arial" charset="0"/>
              </a:rPr>
              <a:t>1er evangelio</a:t>
            </a:r>
            <a:endParaRPr lang="es-ES" sz="1200" b="1" baseline="-25000">
              <a:latin typeface="Arial" charset="0"/>
            </a:endParaRPr>
          </a:p>
        </p:txBody>
      </p:sp>
      <p:sp>
        <p:nvSpPr>
          <p:cNvPr id="44062" name="Rectangle 29"/>
          <p:cNvSpPr>
            <a:spLocks noChangeArrowheads="1"/>
          </p:cNvSpPr>
          <p:nvPr/>
        </p:nvSpPr>
        <p:spPr bwMode="auto">
          <a:xfrm>
            <a:off x="2420938" y="2027238"/>
            <a:ext cx="1020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s-ES" sz="1200" b="1">
                <a:latin typeface="Arial" charset="0"/>
              </a:rPr>
              <a:t>1era familia</a:t>
            </a:r>
            <a:endParaRPr lang="es-ES" sz="1200" b="1" baseline="-25000">
              <a:latin typeface="Arial" charset="0"/>
            </a:endParaRPr>
          </a:p>
        </p:txBody>
      </p:sp>
      <p:sp>
        <p:nvSpPr>
          <p:cNvPr id="44063" name="Rectangle 30"/>
          <p:cNvSpPr>
            <a:spLocks noChangeArrowheads="1"/>
          </p:cNvSpPr>
          <p:nvPr/>
        </p:nvSpPr>
        <p:spPr bwMode="auto">
          <a:xfrm>
            <a:off x="2420938" y="2211388"/>
            <a:ext cx="1133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s-ES" sz="1200" b="1">
                <a:latin typeface="Arial" charset="0"/>
              </a:rPr>
              <a:t>1er asesinato</a:t>
            </a:r>
            <a:endParaRPr lang="es-ES" sz="1200" b="1" baseline="-25000">
              <a:latin typeface="Arial" charset="0"/>
            </a:endParaRPr>
          </a:p>
        </p:txBody>
      </p:sp>
      <p:sp>
        <p:nvSpPr>
          <p:cNvPr id="44064" name="Rectangle 31"/>
          <p:cNvSpPr>
            <a:spLocks noChangeArrowheads="1"/>
          </p:cNvSpPr>
          <p:nvPr/>
        </p:nvSpPr>
        <p:spPr bwMode="auto">
          <a:xfrm>
            <a:off x="2432050" y="2411413"/>
            <a:ext cx="1168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Diluvio/Arco iris</a:t>
            </a:r>
            <a:endParaRPr lang="es-ES" sz="1200" b="1" baseline="-25000">
              <a:latin typeface="Arial" charset="0"/>
            </a:endParaRPr>
          </a:p>
        </p:txBody>
      </p:sp>
      <p:sp>
        <p:nvSpPr>
          <p:cNvPr id="44065" name="Rectangle 32"/>
          <p:cNvSpPr>
            <a:spLocks noChangeArrowheads="1"/>
          </p:cNvSpPr>
          <p:nvPr/>
        </p:nvSpPr>
        <p:spPr bwMode="auto">
          <a:xfrm>
            <a:off x="2765425" y="26098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Torre</a:t>
            </a:r>
            <a:endParaRPr lang="es-ES" sz="1200" b="1" baseline="-25000">
              <a:latin typeface="Arial" charset="0"/>
            </a:endParaRPr>
          </a:p>
        </p:txBody>
      </p:sp>
      <p:sp>
        <p:nvSpPr>
          <p:cNvPr id="44066"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67"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44068"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44069"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0" name="Freeform 37"/>
          <p:cNvSpPr>
            <a:spLocks/>
          </p:cNvSpPr>
          <p:nvPr/>
        </p:nvSpPr>
        <p:spPr bwMode="auto">
          <a:xfrm>
            <a:off x="3252788" y="48545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71" name="Freeform 38"/>
          <p:cNvSpPr>
            <a:spLocks/>
          </p:cNvSpPr>
          <p:nvPr/>
        </p:nvSpPr>
        <p:spPr bwMode="auto">
          <a:xfrm>
            <a:off x="3270250" y="4840288"/>
            <a:ext cx="257175" cy="104775"/>
          </a:xfrm>
          <a:custGeom>
            <a:avLst/>
            <a:gdLst>
              <a:gd name="T0" fmla="*/ 408265313 w 162"/>
              <a:gd name="T1" fmla="*/ 166330313 h 66"/>
              <a:gd name="T2" fmla="*/ 0 w 162"/>
              <a:gd name="T3" fmla="*/ 166330313 h 66"/>
              <a:gd name="T4" fmla="*/ 0 w 162"/>
              <a:gd name="T5" fmla="*/ 0 h 66"/>
              <a:gd name="T6" fmla="*/ 0 60000 65536"/>
              <a:gd name="T7" fmla="*/ 0 60000 65536"/>
              <a:gd name="T8" fmla="*/ 0 60000 65536"/>
            </a:gdLst>
            <a:ahLst/>
            <a:cxnLst>
              <a:cxn ang="T6">
                <a:pos x="T0" y="T1"/>
              </a:cxn>
              <a:cxn ang="T7">
                <a:pos x="T2" y="T3"/>
              </a:cxn>
              <a:cxn ang="T8">
                <a:pos x="T4" y="T5"/>
              </a:cxn>
            </a:cxnLst>
            <a:rect l="0" t="0" r="r" b="b"/>
            <a:pathLst>
              <a:path w="162" h="66">
                <a:moveTo>
                  <a:pt x="162" y="66"/>
                </a:moveTo>
                <a:lnTo>
                  <a:pt x="0" y="66"/>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72"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3"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4"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75" name="Rectangle 42"/>
          <p:cNvSpPr>
            <a:spLocks noChangeArrowheads="1"/>
          </p:cNvSpPr>
          <p:nvPr/>
        </p:nvSpPr>
        <p:spPr bwMode="auto">
          <a:xfrm>
            <a:off x="2557463" y="4706938"/>
            <a:ext cx="347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José</a:t>
            </a:r>
            <a:endParaRPr lang="es-ES" sz="1200" baseline="-25000">
              <a:latin typeface="Arial" charset="0"/>
            </a:endParaRPr>
          </a:p>
        </p:txBody>
      </p:sp>
      <p:sp>
        <p:nvSpPr>
          <p:cNvPr id="44076" name="Rectangle 43"/>
          <p:cNvSpPr>
            <a:spLocks noChangeArrowheads="1"/>
          </p:cNvSpPr>
          <p:nvPr/>
        </p:nvSpPr>
        <p:spPr bwMode="auto">
          <a:xfrm>
            <a:off x="2684463" y="4981575"/>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Esclavitud</a:t>
            </a:r>
            <a:endParaRPr lang="es-ES" sz="1200" baseline="-25000">
              <a:latin typeface="Arial" charset="0"/>
            </a:endParaRPr>
          </a:p>
        </p:txBody>
      </p:sp>
      <p:sp>
        <p:nvSpPr>
          <p:cNvPr id="44077" name="Rectangle 44"/>
          <p:cNvSpPr>
            <a:spLocks noChangeArrowheads="1"/>
          </p:cNvSpPr>
          <p:nvPr/>
        </p:nvSpPr>
        <p:spPr bwMode="auto">
          <a:xfrm>
            <a:off x="2855913" y="5210175"/>
            <a:ext cx="254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ES" sz="1200" b="1">
                <a:latin typeface="Arial" charset="0"/>
              </a:rPr>
              <a:t>430</a:t>
            </a:r>
            <a:endParaRPr lang="es-ES" sz="1200" baseline="-25000">
              <a:latin typeface="Arial" charset="0"/>
            </a:endParaRPr>
          </a:p>
        </p:txBody>
      </p:sp>
      <p:sp>
        <p:nvSpPr>
          <p:cNvPr id="44078"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9"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0"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081"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44082"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3" name="Freeform 50"/>
          <p:cNvSpPr>
            <a:spLocks/>
          </p:cNvSpPr>
          <p:nvPr/>
        </p:nvSpPr>
        <p:spPr bwMode="auto">
          <a:xfrm>
            <a:off x="3252788" y="5854700"/>
            <a:ext cx="257175" cy="90488"/>
          </a:xfrm>
          <a:custGeom>
            <a:avLst/>
            <a:gdLst>
              <a:gd name="T0" fmla="*/ 408265313 w 162"/>
              <a:gd name="T1" fmla="*/ 143650494 h 57"/>
              <a:gd name="T2" fmla="*/ 0 w 162"/>
              <a:gd name="T3" fmla="*/ 143650494 h 57"/>
              <a:gd name="T4" fmla="*/ 0 w 162"/>
              <a:gd name="T5" fmla="*/ 0 h 57"/>
              <a:gd name="T6" fmla="*/ 408265313 w 162"/>
              <a:gd name="T7" fmla="*/ 14365049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84" name="Freeform 51"/>
          <p:cNvSpPr>
            <a:spLocks/>
          </p:cNvSpPr>
          <p:nvPr/>
        </p:nvSpPr>
        <p:spPr bwMode="auto">
          <a:xfrm>
            <a:off x="3271838" y="5854700"/>
            <a:ext cx="242887" cy="90488"/>
          </a:xfrm>
          <a:custGeom>
            <a:avLst/>
            <a:gdLst>
              <a:gd name="T0" fmla="*/ 385582319 w 153"/>
              <a:gd name="T1" fmla="*/ 143650494 h 57"/>
              <a:gd name="T2" fmla="*/ 0 w 153"/>
              <a:gd name="T3" fmla="*/ 143650494 h 57"/>
              <a:gd name="T4" fmla="*/ 0 w 153"/>
              <a:gd name="T5" fmla="*/ 0 h 57"/>
              <a:gd name="T6" fmla="*/ 0 60000 65536"/>
              <a:gd name="T7" fmla="*/ 0 60000 65536"/>
              <a:gd name="T8" fmla="*/ 0 60000 65536"/>
            </a:gdLst>
            <a:ahLst/>
            <a:cxnLst>
              <a:cxn ang="T6">
                <a:pos x="T0" y="T1"/>
              </a:cxn>
              <a:cxn ang="T7">
                <a:pos x="T2" y="T3"/>
              </a:cxn>
              <a:cxn ang="T8">
                <a:pos x="T4" y="T5"/>
              </a:cxn>
            </a:cxnLst>
            <a:rect l="0" t="0" r="r" b="b"/>
            <a:pathLst>
              <a:path w="153" h="57">
                <a:moveTo>
                  <a:pt x="153"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85"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6"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7"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8"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89"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90"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1" name="Rectangle 58"/>
          <p:cNvSpPr>
            <a:spLocks noChangeArrowheads="1"/>
          </p:cNvSpPr>
          <p:nvPr/>
        </p:nvSpPr>
        <p:spPr bwMode="auto">
          <a:xfrm>
            <a:off x="2559050" y="5730875"/>
            <a:ext cx="515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Moisés</a:t>
            </a:r>
            <a:endParaRPr lang="es-ES" sz="1200" baseline="-25000">
              <a:latin typeface="Arial" charset="0"/>
            </a:endParaRPr>
          </a:p>
        </p:txBody>
      </p:sp>
      <p:sp>
        <p:nvSpPr>
          <p:cNvPr id="44092"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3" name="Rectangle 60"/>
          <p:cNvSpPr>
            <a:spLocks noChangeArrowheads="1"/>
          </p:cNvSpPr>
          <p:nvPr/>
        </p:nvSpPr>
        <p:spPr bwMode="auto">
          <a:xfrm>
            <a:off x="2770188" y="6176963"/>
            <a:ext cx="363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Sinaí</a:t>
            </a:r>
            <a:endParaRPr lang="es-ES" sz="1200" b="1" baseline="-25000">
              <a:latin typeface="Arial" charset="0"/>
            </a:endParaRPr>
          </a:p>
        </p:txBody>
      </p:sp>
      <p:sp>
        <p:nvSpPr>
          <p:cNvPr id="44094"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5" name="Rectangle 62"/>
          <p:cNvSpPr>
            <a:spLocks noChangeArrowheads="1"/>
          </p:cNvSpPr>
          <p:nvPr/>
        </p:nvSpPr>
        <p:spPr bwMode="auto">
          <a:xfrm>
            <a:off x="2643188" y="6383338"/>
            <a:ext cx="617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M - C - C</a:t>
            </a:r>
            <a:endParaRPr lang="es-ES" sz="1200" b="1" baseline="-25000">
              <a:latin typeface="Arial" charset="0"/>
            </a:endParaRPr>
          </a:p>
        </p:txBody>
      </p:sp>
      <p:sp>
        <p:nvSpPr>
          <p:cNvPr id="44096"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7" name="Rectangle 64"/>
          <p:cNvSpPr>
            <a:spLocks noChangeArrowheads="1"/>
          </p:cNvSpPr>
          <p:nvPr/>
        </p:nvSpPr>
        <p:spPr bwMode="auto">
          <a:xfrm>
            <a:off x="2420938" y="6604000"/>
            <a:ext cx="1016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Cades Barnea</a:t>
            </a:r>
            <a:endParaRPr lang="es-ES" sz="1200" b="1" baseline="-25000">
              <a:latin typeface="Arial" charset="0"/>
            </a:endParaRPr>
          </a:p>
        </p:txBody>
      </p:sp>
      <p:sp>
        <p:nvSpPr>
          <p:cNvPr id="44098"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99" name="Rectangle 66"/>
          <p:cNvSpPr>
            <a:spLocks noChangeArrowheads="1"/>
          </p:cNvSpPr>
          <p:nvPr/>
        </p:nvSpPr>
        <p:spPr bwMode="auto">
          <a:xfrm>
            <a:off x="2889250" y="6813550"/>
            <a:ext cx="169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40</a:t>
            </a:r>
            <a:endParaRPr lang="es-ES" sz="1200" b="1" baseline="-25000">
              <a:latin typeface="Arial" charset="0"/>
            </a:endParaRPr>
          </a:p>
        </p:txBody>
      </p:sp>
      <p:sp>
        <p:nvSpPr>
          <p:cNvPr id="44100"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01" name="Rectangle 68"/>
          <p:cNvSpPr>
            <a:spLocks noChangeArrowheads="1"/>
          </p:cNvSpPr>
          <p:nvPr/>
        </p:nvSpPr>
        <p:spPr bwMode="auto">
          <a:xfrm>
            <a:off x="2598738" y="7018338"/>
            <a:ext cx="847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5 sermones</a:t>
            </a:r>
            <a:endParaRPr lang="es-ES" sz="1200" b="1" baseline="-25000">
              <a:latin typeface="Arial" charset="0"/>
            </a:endParaRPr>
          </a:p>
        </p:txBody>
      </p:sp>
      <p:sp>
        <p:nvSpPr>
          <p:cNvPr id="44102"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3"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04" name="Rectangle 71"/>
          <p:cNvSpPr>
            <a:spLocks noChangeArrowheads="1"/>
          </p:cNvSpPr>
          <p:nvPr/>
        </p:nvSpPr>
        <p:spPr bwMode="auto">
          <a:xfrm>
            <a:off x="2698750" y="5961063"/>
            <a:ext cx="465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Éxodo</a:t>
            </a:r>
            <a:endParaRPr lang="es-ES" sz="1200" b="1" baseline="-25000">
              <a:latin typeface="Arial" charset="0"/>
            </a:endParaRPr>
          </a:p>
        </p:txBody>
      </p:sp>
      <p:sp>
        <p:nvSpPr>
          <p:cNvPr id="44105"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06" name="Rectangle 73"/>
          <p:cNvSpPr>
            <a:spLocks noChangeArrowheads="1"/>
          </p:cNvSpPr>
          <p:nvPr/>
        </p:nvSpPr>
        <p:spPr bwMode="auto">
          <a:xfrm>
            <a:off x="5159375" y="5881688"/>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Silencio</a:t>
            </a:r>
            <a:endParaRPr lang="es-ES" sz="1200" baseline="-25000">
              <a:latin typeface="Arial" charset="0"/>
            </a:endParaRPr>
          </a:p>
        </p:txBody>
      </p:sp>
      <p:sp>
        <p:nvSpPr>
          <p:cNvPr id="44107"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08"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44109"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44110"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Freeform 78"/>
          <p:cNvSpPr>
            <a:spLocks/>
          </p:cNvSpPr>
          <p:nvPr/>
        </p:nvSpPr>
        <p:spPr bwMode="auto">
          <a:xfrm>
            <a:off x="5916613" y="5989638"/>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2" name="Freeform 79"/>
          <p:cNvSpPr>
            <a:spLocks/>
          </p:cNvSpPr>
          <p:nvPr/>
        </p:nvSpPr>
        <p:spPr bwMode="auto">
          <a:xfrm>
            <a:off x="5915025" y="597535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13"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4"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5" name="Rectangle 82"/>
          <p:cNvSpPr>
            <a:spLocks noChangeArrowheads="1"/>
          </p:cNvSpPr>
          <p:nvPr/>
        </p:nvSpPr>
        <p:spPr bwMode="auto">
          <a:xfrm>
            <a:off x="5140325" y="6088063"/>
            <a:ext cx="1030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latin typeface="Arial" charset="0"/>
              </a:rPr>
              <a:t>Alejandro Magno</a:t>
            </a:r>
            <a:endParaRPr lang="es-ES" sz="1000" baseline="-25000">
              <a:latin typeface="Arial" charset="0"/>
            </a:endParaRPr>
          </a:p>
        </p:txBody>
      </p:sp>
      <p:sp>
        <p:nvSpPr>
          <p:cNvPr id="44116"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17" name="Rectangle 84"/>
          <p:cNvSpPr>
            <a:spLocks noChangeArrowheads="1"/>
          </p:cNvSpPr>
          <p:nvPr/>
        </p:nvSpPr>
        <p:spPr bwMode="auto">
          <a:xfrm>
            <a:off x="5111750" y="6280150"/>
            <a:ext cx="11287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latin typeface="Arial" charset="0"/>
              </a:rPr>
              <a:t>Sistemas romanos</a:t>
            </a:r>
            <a:endParaRPr lang="es-ES" sz="1000" baseline="-25000">
              <a:latin typeface="Arial" charset="0"/>
            </a:endParaRPr>
          </a:p>
        </p:txBody>
      </p:sp>
      <p:sp>
        <p:nvSpPr>
          <p:cNvPr id="44118" name="Freeform 85"/>
          <p:cNvSpPr>
            <a:spLocks/>
          </p:cNvSpPr>
          <p:nvPr/>
        </p:nvSpPr>
        <p:spPr bwMode="auto">
          <a:xfrm>
            <a:off x="4811713" y="55959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19" name="Freeform 86"/>
          <p:cNvSpPr>
            <a:spLocks/>
          </p:cNvSpPr>
          <p:nvPr/>
        </p:nvSpPr>
        <p:spPr bwMode="auto">
          <a:xfrm>
            <a:off x="4811713" y="55514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0" name="Freeform 87"/>
          <p:cNvSpPr>
            <a:spLocks/>
          </p:cNvSpPr>
          <p:nvPr/>
        </p:nvSpPr>
        <p:spPr bwMode="auto">
          <a:xfrm>
            <a:off x="4811713" y="53990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1" name="Freeform 88"/>
          <p:cNvSpPr>
            <a:spLocks/>
          </p:cNvSpPr>
          <p:nvPr/>
        </p:nvSpPr>
        <p:spPr bwMode="auto">
          <a:xfrm>
            <a:off x="4811713" y="53546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2" name="Freeform 89"/>
          <p:cNvSpPr>
            <a:spLocks/>
          </p:cNvSpPr>
          <p:nvPr/>
        </p:nvSpPr>
        <p:spPr bwMode="auto">
          <a:xfrm>
            <a:off x="4811713" y="52022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3" name="Freeform 90"/>
          <p:cNvSpPr>
            <a:spLocks/>
          </p:cNvSpPr>
          <p:nvPr/>
        </p:nvSpPr>
        <p:spPr bwMode="auto">
          <a:xfrm>
            <a:off x="4811713" y="51577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4" name="Freeform 91"/>
          <p:cNvSpPr>
            <a:spLocks/>
          </p:cNvSpPr>
          <p:nvPr/>
        </p:nvSpPr>
        <p:spPr bwMode="auto">
          <a:xfrm>
            <a:off x="4811713" y="500697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5" name="Freeform 92"/>
          <p:cNvSpPr>
            <a:spLocks/>
          </p:cNvSpPr>
          <p:nvPr/>
        </p:nvSpPr>
        <p:spPr bwMode="auto">
          <a:xfrm>
            <a:off x="4811713" y="4960938"/>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6" name="Freeform 93"/>
          <p:cNvSpPr>
            <a:spLocks/>
          </p:cNvSpPr>
          <p:nvPr/>
        </p:nvSpPr>
        <p:spPr bwMode="auto">
          <a:xfrm>
            <a:off x="4811713" y="481012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7" name="Freeform 94"/>
          <p:cNvSpPr>
            <a:spLocks/>
          </p:cNvSpPr>
          <p:nvPr/>
        </p:nvSpPr>
        <p:spPr bwMode="auto">
          <a:xfrm>
            <a:off x="4811713" y="4764088"/>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8" name="Freeform 95"/>
          <p:cNvSpPr>
            <a:spLocks/>
          </p:cNvSpPr>
          <p:nvPr/>
        </p:nvSpPr>
        <p:spPr bwMode="auto">
          <a:xfrm>
            <a:off x="4811713" y="461327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29" name="Freeform 96"/>
          <p:cNvSpPr>
            <a:spLocks/>
          </p:cNvSpPr>
          <p:nvPr/>
        </p:nvSpPr>
        <p:spPr bwMode="auto">
          <a:xfrm>
            <a:off x="4811713" y="4551363"/>
            <a:ext cx="46037" cy="61912"/>
          </a:xfrm>
          <a:custGeom>
            <a:avLst/>
            <a:gdLst>
              <a:gd name="T0" fmla="*/ 0 w 29"/>
              <a:gd name="T1" fmla="*/ 98284506 h 39"/>
              <a:gd name="T2" fmla="*/ 0 w 29"/>
              <a:gd name="T3" fmla="*/ 0 h 39"/>
              <a:gd name="T4" fmla="*/ 47881655 w 29"/>
              <a:gd name="T5" fmla="*/ 0 h 39"/>
              <a:gd name="T6" fmla="*/ 73082944 w 29"/>
              <a:gd name="T7" fmla="*/ 0 h 39"/>
              <a:gd name="T8" fmla="*/ 73082944 w 29"/>
              <a:gd name="T9" fmla="*/ 98284506 h 39"/>
              <a:gd name="T10" fmla="*/ 47881655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0" name="Freeform 97"/>
          <p:cNvSpPr>
            <a:spLocks/>
          </p:cNvSpPr>
          <p:nvPr/>
        </p:nvSpPr>
        <p:spPr bwMode="auto">
          <a:xfrm>
            <a:off x="4811713" y="4400550"/>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1" name="Freeform 98"/>
          <p:cNvSpPr>
            <a:spLocks/>
          </p:cNvSpPr>
          <p:nvPr/>
        </p:nvSpPr>
        <p:spPr bwMode="auto">
          <a:xfrm>
            <a:off x="4811713" y="4354513"/>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2" name="Freeform 99"/>
          <p:cNvSpPr>
            <a:spLocks/>
          </p:cNvSpPr>
          <p:nvPr/>
        </p:nvSpPr>
        <p:spPr bwMode="auto">
          <a:xfrm>
            <a:off x="4811713" y="4203700"/>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3" name="Freeform 100"/>
          <p:cNvSpPr>
            <a:spLocks/>
          </p:cNvSpPr>
          <p:nvPr/>
        </p:nvSpPr>
        <p:spPr bwMode="auto">
          <a:xfrm>
            <a:off x="4811713" y="415925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4" name="Freeform 101"/>
          <p:cNvSpPr>
            <a:spLocks/>
          </p:cNvSpPr>
          <p:nvPr/>
        </p:nvSpPr>
        <p:spPr bwMode="auto">
          <a:xfrm>
            <a:off x="4811713" y="400685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5" name="Freeform 102"/>
          <p:cNvSpPr>
            <a:spLocks/>
          </p:cNvSpPr>
          <p:nvPr/>
        </p:nvSpPr>
        <p:spPr bwMode="auto">
          <a:xfrm>
            <a:off x="4811713" y="396240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6" name="Freeform 103"/>
          <p:cNvSpPr>
            <a:spLocks/>
          </p:cNvSpPr>
          <p:nvPr/>
        </p:nvSpPr>
        <p:spPr bwMode="auto">
          <a:xfrm>
            <a:off x="4811713" y="381000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7" name="Freeform 104"/>
          <p:cNvSpPr>
            <a:spLocks/>
          </p:cNvSpPr>
          <p:nvPr/>
        </p:nvSpPr>
        <p:spPr bwMode="auto">
          <a:xfrm>
            <a:off x="4811713" y="376555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8" name="Freeform 105"/>
          <p:cNvSpPr>
            <a:spLocks/>
          </p:cNvSpPr>
          <p:nvPr/>
        </p:nvSpPr>
        <p:spPr bwMode="auto">
          <a:xfrm>
            <a:off x="4811713" y="361315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39" name="Freeform 106"/>
          <p:cNvSpPr>
            <a:spLocks/>
          </p:cNvSpPr>
          <p:nvPr/>
        </p:nvSpPr>
        <p:spPr bwMode="auto">
          <a:xfrm>
            <a:off x="4811713" y="3552825"/>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0" name="Freeform 107"/>
          <p:cNvSpPr>
            <a:spLocks/>
          </p:cNvSpPr>
          <p:nvPr/>
        </p:nvSpPr>
        <p:spPr bwMode="auto">
          <a:xfrm>
            <a:off x="4811713" y="3416300"/>
            <a:ext cx="46037" cy="136525"/>
          </a:xfrm>
          <a:custGeom>
            <a:avLst/>
            <a:gdLst>
              <a:gd name="T0" fmla="*/ 0 w 29"/>
              <a:gd name="T1" fmla="*/ 216733438 h 86"/>
              <a:gd name="T2" fmla="*/ 0 w 29"/>
              <a:gd name="T3" fmla="*/ 0 h 86"/>
              <a:gd name="T4" fmla="*/ 47881655 w 29"/>
              <a:gd name="T5" fmla="*/ 0 h 86"/>
              <a:gd name="T6" fmla="*/ 73082944 w 29"/>
              <a:gd name="T7" fmla="*/ 0 h 86"/>
              <a:gd name="T8" fmla="*/ 73082944 w 29"/>
              <a:gd name="T9" fmla="*/ 216733438 h 86"/>
              <a:gd name="T10" fmla="*/ 47881655 w 29"/>
              <a:gd name="T11" fmla="*/ 216733438 h 86"/>
              <a:gd name="T12" fmla="*/ 0 w 29"/>
              <a:gd name="T13" fmla="*/ 216733438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1" name="Freeform 108"/>
          <p:cNvSpPr>
            <a:spLocks/>
          </p:cNvSpPr>
          <p:nvPr/>
        </p:nvSpPr>
        <p:spPr bwMode="auto">
          <a:xfrm>
            <a:off x="4811713" y="3355975"/>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2" name="Freeform 109"/>
          <p:cNvSpPr>
            <a:spLocks/>
          </p:cNvSpPr>
          <p:nvPr/>
        </p:nvSpPr>
        <p:spPr bwMode="auto">
          <a:xfrm>
            <a:off x="4811713" y="32051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3" name="Freeform 110"/>
          <p:cNvSpPr>
            <a:spLocks/>
          </p:cNvSpPr>
          <p:nvPr/>
        </p:nvSpPr>
        <p:spPr bwMode="auto">
          <a:xfrm>
            <a:off x="4811713" y="315912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4" name="Freeform 111"/>
          <p:cNvSpPr>
            <a:spLocks/>
          </p:cNvSpPr>
          <p:nvPr/>
        </p:nvSpPr>
        <p:spPr bwMode="auto">
          <a:xfrm>
            <a:off x="4811713" y="300831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5" name="Freeform 112"/>
          <p:cNvSpPr>
            <a:spLocks/>
          </p:cNvSpPr>
          <p:nvPr/>
        </p:nvSpPr>
        <p:spPr bwMode="auto">
          <a:xfrm>
            <a:off x="4811713" y="296227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6" name="Freeform 113"/>
          <p:cNvSpPr>
            <a:spLocks/>
          </p:cNvSpPr>
          <p:nvPr/>
        </p:nvSpPr>
        <p:spPr bwMode="auto">
          <a:xfrm>
            <a:off x="4811713" y="28114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7" name="Freeform 114"/>
          <p:cNvSpPr>
            <a:spLocks/>
          </p:cNvSpPr>
          <p:nvPr/>
        </p:nvSpPr>
        <p:spPr bwMode="auto">
          <a:xfrm>
            <a:off x="4811713" y="276542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8" name="Freeform 115"/>
          <p:cNvSpPr>
            <a:spLocks/>
          </p:cNvSpPr>
          <p:nvPr/>
        </p:nvSpPr>
        <p:spPr bwMode="auto">
          <a:xfrm>
            <a:off x="4811713" y="261461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49" name="Freeform 116"/>
          <p:cNvSpPr>
            <a:spLocks/>
          </p:cNvSpPr>
          <p:nvPr/>
        </p:nvSpPr>
        <p:spPr bwMode="auto">
          <a:xfrm>
            <a:off x="4811713" y="256857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0" name="Freeform 117"/>
          <p:cNvSpPr>
            <a:spLocks/>
          </p:cNvSpPr>
          <p:nvPr/>
        </p:nvSpPr>
        <p:spPr bwMode="auto">
          <a:xfrm>
            <a:off x="4811713" y="24177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1" name="Freeform 118"/>
          <p:cNvSpPr>
            <a:spLocks/>
          </p:cNvSpPr>
          <p:nvPr/>
        </p:nvSpPr>
        <p:spPr bwMode="auto">
          <a:xfrm>
            <a:off x="4811713" y="2357438"/>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2" name="Freeform 119"/>
          <p:cNvSpPr>
            <a:spLocks/>
          </p:cNvSpPr>
          <p:nvPr/>
        </p:nvSpPr>
        <p:spPr bwMode="auto">
          <a:xfrm>
            <a:off x="4811713" y="22050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3" name="Freeform 120"/>
          <p:cNvSpPr>
            <a:spLocks/>
          </p:cNvSpPr>
          <p:nvPr/>
        </p:nvSpPr>
        <p:spPr bwMode="auto">
          <a:xfrm>
            <a:off x="4811713" y="21605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4" name="Freeform 121"/>
          <p:cNvSpPr>
            <a:spLocks/>
          </p:cNvSpPr>
          <p:nvPr/>
        </p:nvSpPr>
        <p:spPr bwMode="auto">
          <a:xfrm>
            <a:off x="4811713" y="20081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5" name="Freeform 122"/>
          <p:cNvSpPr>
            <a:spLocks/>
          </p:cNvSpPr>
          <p:nvPr/>
        </p:nvSpPr>
        <p:spPr bwMode="auto">
          <a:xfrm>
            <a:off x="4811713" y="19637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6" name="Freeform 123"/>
          <p:cNvSpPr>
            <a:spLocks/>
          </p:cNvSpPr>
          <p:nvPr/>
        </p:nvSpPr>
        <p:spPr bwMode="auto">
          <a:xfrm>
            <a:off x="4811713" y="18113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7" name="Freeform 124"/>
          <p:cNvSpPr>
            <a:spLocks/>
          </p:cNvSpPr>
          <p:nvPr/>
        </p:nvSpPr>
        <p:spPr bwMode="auto">
          <a:xfrm>
            <a:off x="4811713" y="17668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8" name="Freeform 125"/>
          <p:cNvSpPr>
            <a:spLocks/>
          </p:cNvSpPr>
          <p:nvPr/>
        </p:nvSpPr>
        <p:spPr bwMode="auto">
          <a:xfrm>
            <a:off x="4811713" y="16144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59" name="Freeform 126"/>
          <p:cNvSpPr>
            <a:spLocks/>
          </p:cNvSpPr>
          <p:nvPr/>
        </p:nvSpPr>
        <p:spPr bwMode="auto">
          <a:xfrm>
            <a:off x="4811713" y="15700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60" name="Freeform 127"/>
          <p:cNvSpPr>
            <a:spLocks/>
          </p:cNvSpPr>
          <p:nvPr/>
        </p:nvSpPr>
        <p:spPr bwMode="auto">
          <a:xfrm>
            <a:off x="4811713" y="141922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61"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2"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63"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44164"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44165"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6" name="Freeform 133"/>
          <p:cNvSpPr>
            <a:spLocks/>
          </p:cNvSpPr>
          <p:nvPr/>
        </p:nvSpPr>
        <p:spPr bwMode="auto">
          <a:xfrm>
            <a:off x="5886450" y="4687888"/>
            <a:ext cx="257175" cy="90487"/>
          </a:xfrm>
          <a:custGeom>
            <a:avLst/>
            <a:gdLst>
              <a:gd name="T0" fmla="*/ 408265313 w 162"/>
              <a:gd name="T1" fmla="*/ 143647319 h 57"/>
              <a:gd name="T2" fmla="*/ 0 w 162"/>
              <a:gd name="T3" fmla="*/ 143647319 h 57"/>
              <a:gd name="T4" fmla="*/ 0 w 162"/>
              <a:gd name="T5" fmla="*/ 0 h 57"/>
              <a:gd name="T6" fmla="*/ 408265313 w 162"/>
              <a:gd name="T7" fmla="*/ 143647319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67" name="Freeform 134"/>
          <p:cNvSpPr>
            <a:spLocks/>
          </p:cNvSpPr>
          <p:nvPr/>
        </p:nvSpPr>
        <p:spPr bwMode="auto">
          <a:xfrm>
            <a:off x="5897563" y="467360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168"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69"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0"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1"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72"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73" name="Rectangle 140"/>
          <p:cNvSpPr>
            <a:spLocks noChangeArrowheads="1"/>
          </p:cNvSpPr>
          <p:nvPr/>
        </p:nvSpPr>
        <p:spPr bwMode="auto">
          <a:xfrm>
            <a:off x="5075238" y="4556125"/>
            <a:ext cx="779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Cautividad</a:t>
            </a:r>
            <a:endParaRPr lang="es-ES" sz="1200" baseline="-25000">
              <a:latin typeface="Arial" charset="0"/>
            </a:endParaRPr>
          </a:p>
        </p:txBody>
      </p:sp>
      <p:sp>
        <p:nvSpPr>
          <p:cNvPr id="44174" name="Rectangle 141"/>
          <p:cNvSpPr>
            <a:spLocks noChangeArrowheads="1"/>
          </p:cNvSpPr>
          <p:nvPr/>
        </p:nvSpPr>
        <p:spPr bwMode="auto">
          <a:xfrm>
            <a:off x="5272088" y="4767263"/>
            <a:ext cx="568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70 años</a:t>
            </a:r>
            <a:endParaRPr lang="es-ES" sz="1200" b="1" baseline="-25000">
              <a:latin typeface="Arial" charset="0"/>
            </a:endParaRPr>
          </a:p>
        </p:txBody>
      </p:sp>
      <p:sp>
        <p:nvSpPr>
          <p:cNvPr id="44175" name="Rectangle 142"/>
          <p:cNvSpPr>
            <a:spLocks noChangeArrowheads="1"/>
          </p:cNvSpPr>
          <p:nvPr/>
        </p:nvSpPr>
        <p:spPr bwMode="auto">
          <a:xfrm>
            <a:off x="5191125" y="4994275"/>
            <a:ext cx="8747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latin typeface="Arial" charset="0"/>
              </a:rPr>
              <a:t>3 viajes largos</a:t>
            </a:r>
            <a:endParaRPr lang="es-ES" sz="1000" b="1" baseline="-25000">
              <a:latin typeface="Arial" charset="0"/>
            </a:endParaRPr>
          </a:p>
        </p:txBody>
      </p:sp>
      <p:sp>
        <p:nvSpPr>
          <p:cNvPr id="44176"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177" name="Rectangle 144"/>
          <p:cNvSpPr>
            <a:spLocks noChangeArrowheads="1"/>
          </p:cNvSpPr>
          <p:nvPr/>
        </p:nvSpPr>
        <p:spPr bwMode="auto">
          <a:xfrm>
            <a:off x="4991100" y="5208588"/>
            <a:ext cx="1160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100 años/50,000</a:t>
            </a:r>
            <a:endParaRPr lang="es-ES" sz="1200" b="1" baseline="-25000">
              <a:latin typeface="Arial" charset="0"/>
            </a:endParaRPr>
          </a:p>
        </p:txBody>
      </p:sp>
      <p:sp>
        <p:nvSpPr>
          <p:cNvPr id="44178" name="Rectangle 145"/>
          <p:cNvSpPr>
            <a:spLocks noChangeArrowheads="1"/>
          </p:cNvSpPr>
          <p:nvPr/>
        </p:nvSpPr>
        <p:spPr bwMode="auto">
          <a:xfrm>
            <a:off x="5302250" y="5405438"/>
            <a:ext cx="5762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Z - E - N</a:t>
            </a:r>
            <a:endParaRPr lang="es-ES" sz="1200" b="1" baseline="-25000">
              <a:latin typeface="Arial" charset="0"/>
            </a:endParaRPr>
          </a:p>
        </p:txBody>
      </p:sp>
      <p:sp>
        <p:nvSpPr>
          <p:cNvPr id="44179" name="Freeform 146"/>
          <p:cNvSpPr>
            <a:spLocks/>
          </p:cNvSpPr>
          <p:nvPr/>
        </p:nvSpPr>
        <p:spPr bwMode="auto">
          <a:xfrm>
            <a:off x="2101850" y="80041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0" name="Freeform 147"/>
          <p:cNvSpPr>
            <a:spLocks/>
          </p:cNvSpPr>
          <p:nvPr/>
        </p:nvSpPr>
        <p:spPr bwMode="auto">
          <a:xfrm>
            <a:off x="2101850" y="795813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1" name="Freeform 148"/>
          <p:cNvSpPr>
            <a:spLocks/>
          </p:cNvSpPr>
          <p:nvPr/>
        </p:nvSpPr>
        <p:spPr bwMode="auto">
          <a:xfrm>
            <a:off x="2101850" y="780732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2" name="Freeform 149"/>
          <p:cNvSpPr>
            <a:spLocks/>
          </p:cNvSpPr>
          <p:nvPr/>
        </p:nvSpPr>
        <p:spPr bwMode="auto">
          <a:xfrm>
            <a:off x="2101850" y="776128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3" name="Freeform 150"/>
          <p:cNvSpPr>
            <a:spLocks/>
          </p:cNvSpPr>
          <p:nvPr/>
        </p:nvSpPr>
        <p:spPr bwMode="auto">
          <a:xfrm>
            <a:off x="2101850" y="76104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4" name="Freeform 151"/>
          <p:cNvSpPr>
            <a:spLocks/>
          </p:cNvSpPr>
          <p:nvPr/>
        </p:nvSpPr>
        <p:spPr bwMode="auto">
          <a:xfrm>
            <a:off x="2101850" y="75501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5" name="Freeform 152"/>
          <p:cNvSpPr>
            <a:spLocks/>
          </p:cNvSpPr>
          <p:nvPr/>
        </p:nvSpPr>
        <p:spPr bwMode="auto">
          <a:xfrm>
            <a:off x="2101850" y="7397750"/>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6" name="Freeform 153"/>
          <p:cNvSpPr>
            <a:spLocks/>
          </p:cNvSpPr>
          <p:nvPr/>
        </p:nvSpPr>
        <p:spPr bwMode="auto">
          <a:xfrm>
            <a:off x="2101850" y="7353300"/>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7" name="Freeform 154"/>
          <p:cNvSpPr>
            <a:spLocks/>
          </p:cNvSpPr>
          <p:nvPr/>
        </p:nvSpPr>
        <p:spPr bwMode="auto">
          <a:xfrm>
            <a:off x="2101850" y="7200900"/>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8" name="Freeform 155"/>
          <p:cNvSpPr>
            <a:spLocks/>
          </p:cNvSpPr>
          <p:nvPr/>
        </p:nvSpPr>
        <p:spPr bwMode="auto">
          <a:xfrm>
            <a:off x="2101850" y="7140575"/>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89" name="Freeform 156"/>
          <p:cNvSpPr>
            <a:spLocks/>
          </p:cNvSpPr>
          <p:nvPr/>
        </p:nvSpPr>
        <p:spPr bwMode="auto">
          <a:xfrm>
            <a:off x="2101850" y="6989763"/>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0" name="Freeform 157"/>
          <p:cNvSpPr>
            <a:spLocks/>
          </p:cNvSpPr>
          <p:nvPr/>
        </p:nvSpPr>
        <p:spPr bwMode="auto">
          <a:xfrm>
            <a:off x="2101850" y="6943725"/>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1" name="Freeform 158"/>
          <p:cNvSpPr>
            <a:spLocks/>
          </p:cNvSpPr>
          <p:nvPr/>
        </p:nvSpPr>
        <p:spPr bwMode="auto">
          <a:xfrm>
            <a:off x="2101850" y="6792913"/>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2" name="Freeform 159"/>
          <p:cNvSpPr>
            <a:spLocks/>
          </p:cNvSpPr>
          <p:nvPr/>
        </p:nvSpPr>
        <p:spPr bwMode="auto">
          <a:xfrm>
            <a:off x="2101850" y="6732588"/>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3" name="Freeform 160"/>
          <p:cNvSpPr>
            <a:spLocks/>
          </p:cNvSpPr>
          <p:nvPr/>
        </p:nvSpPr>
        <p:spPr bwMode="auto">
          <a:xfrm>
            <a:off x="2101850" y="658018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4" name="Freeform 161"/>
          <p:cNvSpPr>
            <a:spLocks/>
          </p:cNvSpPr>
          <p:nvPr/>
        </p:nvSpPr>
        <p:spPr bwMode="auto">
          <a:xfrm>
            <a:off x="2101850" y="6535738"/>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5" name="Freeform 162"/>
          <p:cNvSpPr>
            <a:spLocks/>
          </p:cNvSpPr>
          <p:nvPr/>
        </p:nvSpPr>
        <p:spPr bwMode="auto">
          <a:xfrm>
            <a:off x="2101850" y="638333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6" name="Freeform 163"/>
          <p:cNvSpPr>
            <a:spLocks/>
          </p:cNvSpPr>
          <p:nvPr/>
        </p:nvSpPr>
        <p:spPr bwMode="auto">
          <a:xfrm>
            <a:off x="2101850" y="6338888"/>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7" name="Freeform 164"/>
          <p:cNvSpPr>
            <a:spLocks/>
          </p:cNvSpPr>
          <p:nvPr/>
        </p:nvSpPr>
        <p:spPr bwMode="auto">
          <a:xfrm>
            <a:off x="2101850" y="618648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8" name="Freeform 165"/>
          <p:cNvSpPr>
            <a:spLocks/>
          </p:cNvSpPr>
          <p:nvPr/>
        </p:nvSpPr>
        <p:spPr bwMode="auto">
          <a:xfrm>
            <a:off x="2101850" y="6126163"/>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99" name="Freeform 166"/>
          <p:cNvSpPr>
            <a:spLocks/>
          </p:cNvSpPr>
          <p:nvPr/>
        </p:nvSpPr>
        <p:spPr bwMode="auto">
          <a:xfrm>
            <a:off x="2101850" y="597535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0" name="Freeform 167"/>
          <p:cNvSpPr>
            <a:spLocks/>
          </p:cNvSpPr>
          <p:nvPr/>
        </p:nvSpPr>
        <p:spPr bwMode="auto">
          <a:xfrm>
            <a:off x="2101850" y="5929313"/>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1" name="Freeform 168"/>
          <p:cNvSpPr>
            <a:spLocks/>
          </p:cNvSpPr>
          <p:nvPr/>
        </p:nvSpPr>
        <p:spPr bwMode="auto">
          <a:xfrm>
            <a:off x="2101850" y="577850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2" name="Freeform 169"/>
          <p:cNvSpPr>
            <a:spLocks/>
          </p:cNvSpPr>
          <p:nvPr/>
        </p:nvSpPr>
        <p:spPr bwMode="auto">
          <a:xfrm>
            <a:off x="2101850" y="5718175"/>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3" name="Freeform 170"/>
          <p:cNvSpPr>
            <a:spLocks/>
          </p:cNvSpPr>
          <p:nvPr/>
        </p:nvSpPr>
        <p:spPr bwMode="auto">
          <a:xfrm>
            <a:off x="2101850" y="556577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4" name="Freeform 171"/>
          <p:cNvSpPr>
            <a:spLocks/>
          </p:cNvSpPr>
          <p:nvPr/>
        </p:nvSpPr>
        <p:spPr bwMode="auto">
          <a:xfrm>
            <a:off x="2101850" y="5521325"/>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5" name="Freeform 172"/>
          <p:cNvSpPr>
            <a:spLocks/>
          </p:cNvSpPr>
          <p:nvPr/>
        </p:nvSpPr>
        <p:spPr bwMode="auto">
          <a:xfrm>
            <a:off x="2101850" y="536892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6" name="Freeform 173"/>
          <p:cNvSpPr>
            <a:spLocks/>
          </p:cNvSpPr>
          <p:nvPr/>
        </p:nvSpPr>
        <p:spPr bwMode="auto">
          <a:xfrm>
            <a:off x="2101850" y="5324475"/>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7" name="Freeform 174"/>
          <p:cNvSpPr>
            <a:spLocks/>
          </p:cNvSpPr>
          <p:nvPr/>
        </p:nvSpPr>
        <p:spPr bwMode="auto">
          <a:xfrm>
            <a:off x="2101850" y="517207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8" name="Freeform 175"/>
          <p:cNvSpPr>
            <a:spLocks/>
          </p:cNvSpPr>
          <p:nvPr/>
        </p:nvSpPr>
        <p:spPr bwMode="auto">
          <a:xfrm>
            <a:off x="2101850" y="51117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09" name="Freeform 176"/>
          <p:cNvSpPr>
            <a:spLocks/>
          </p:cNvSpPr>
          <p:nvPr/>
        </p:nvSpPr>
        <p:spPr bwMode="auto">
          <a:xfrm>
            <a:off x="2101850" y="49609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0" name="Freeform 177"/>
          <p:cNvSpPr>
            <a:spLocks/>
          </p:cNvSpPr>
          <p:nvPr/>
        </p:nvSpPr>
        <p:spPr bwMode="auto">
          <a:xfrm>
            <a:off x="2101850" y="491490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1" name="Freeform 178"/>
          <p:cNvSpPr>
            <a:spLocks/>
          </p:cNvSpPr>
          <p:nvPr/>
        </p:nvSpPr>
        <p:spPr bwMode="auto">
          <a:xfrm>
            <a:off x="2101850" y="476408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2" name="Freeform 179"/>
          <p:cNvSpPr>
            <a:spLocks/>
          </p:cNvSpPr>
          <p:nvPr/>
        </p:nvSpPr>
        <p:spPr bwMode="auto">
          <a:xfrm>
            <a:off x="2101850" y="4703763"/>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3" name="Freeform 180"/>
          <p:cNvSpPr>
            <a:spLocks/>
          </p:cNvSpPr>
          <p:nvPr/>
        </p:nvSpPr>
        <p:spPr bwMode="auto">
          <a:xfrm>
            <a:off x="2101850" y="4551363"/>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4" name="Freeform 181"/>
          <p:cNvSpPr>
            <a:spLocks/>
          </p:cNvSpPr>
          <p:nvPr/>
        </p:nvSpPr>
        <p:spPr bwMode="auto">
          <a:xfrm>
            <a:off x="2101850" y="4506913"/>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5" name="Freeform 182"/>
          <p:cNvSpPr>
            <a:spLocks/>
          </p:cNvSpPr>
          <p:nvPr/>
        </p:nvSpPr>
        <p:spPr bwMode="auto">
          <a:xfrm>
            <a:off x="2101850" y="4354513"/>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6" name="Freeform 183"/>
          <p:cNvSpPr>
            <a:spLocks/>
          </p:cNvSpPr>
          <p:nvPr/>
        </p:nvSpPr>
        <p:spPr bwMode="auto">
          <a:xfrm>
            <a:off x="2101850" y="4310063"/>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7" name="Freeform 184"/>
          <p:cNvSpPr>
            <a:spLocks/>
          </p:cNvSpPr>
          <p:nvPr/>
        </p:nvSpPr>
        <p:spPr bwMode="auto">
          <a:xfrm>
            <a:off x="2101850" y="415925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8" name="Freeform 185"/>
          <p:cNvSpPr>
            <a:spLocks/>
          </p:cNvSpPr>
          <p:nvPr/>
        </p:nvSpPr>
        <p:spPr bwMode="auto">
          <a:xfrm>
            <a:off x="2101850" y="4097338"/>
            <a:ext cx="46038" cy="61912"/>
          </a:xfrm>
          <a:custGeom>
            <a:avLst/>
            <a:gdLst>
              <a:gd name="T0" fmla="*/ 0 w 29"/>
              <a:gd name="T1" fmla="*/ 98284506 h 39"/>
              <a:gd name="T2" fmla="*/ 0 w 29"/>
              <a:gd name="T3" fmla="*/ 0 h 39"/>
              <a:gd name="T4" fmla="*/ 50403672 w 29"/>
              <a:gd name="T5" fmla="*/ 0 h 39"/>
              <a:gd name="T6" fmla="*/ 73086119 w 29"/>
              <a:gd name="T7" fmla="*/ 0 h 39"/>
              <a:gd name="T8" fmla="*/ 73086119 w 29"/>
              <a:gd name="T9" fmla="*/ 98284506 h 39"/>
              <a:gd name="T10" fmla="*/ 50403672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19" name="Freeform 186"/>
          <p:cNvSpPr>
            <a:spLocks/>
          </p:cNvSpPr>
          <p:nvPr/>
        </p:nvSpPr>
        <p:spPr bwMode="auto">
          <a:xfrm>
            <a:off x="2101850" y="394652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0" name="Freeform 187"/>
          <p:cNvSpPr>
            <a:spLocks/>
          </p:cNvSpPr>
          <p:nvPr/>
        </p:nvSpPr>
        <p:spPr bwMode="auto">
          <a:xfrm>
            <a:off x="2101850" y="390048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1" name="Freeform 188"/>
          <p:cNvSpPr>
            <a:spLocks/>
          </p:cNvSpPr>
          <p:nvPr/>
        </p:nvSpPr>
        <p:spPr bwMode="auto">
          <a:xfrm>
            <a:off x="2101850" y="37496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2" name="Freeform 189"/>
          <p:cNvSpPr>
            <a:spLocks/>
          </p:cNvSpPr>
          <p:nvPr/>
        </p:nvSpPr>
        <p:spPr bwMode="auto">
          <a:xfrm>
            <a:off x="2101850" y="36893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3" name="Freeform 190"/>
          <p:cNvSpPr>
            <a:spLocks/>
          </p:cNvSpPr>
          <p:nvPr/>
        </p:nvSpPr>
        <p:spPr bwMode="auto">
          <a:xfrm>
            <a:off x="2101850" y="35385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4" name="Freeform 191"/>
          <p:cNvSpPr>
            <a:spLocks/>
          </p:cNvSpPr>
          <p:nvPr/>
        </p:nvSpPr>
        <p:spPr bwMode="auto">
          <a:xfrm>
            <a:off x="2101850" y="349250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5" name="Freeform 192"/>
          <p:cNvSpPr>
            <a:spLocks/>
          </p:cNvSpPr>
          <p:nvPr/>
        </p:nvSpPr>
        <p:spPr bwMode="auto">
          <a:xfrm>
            <a:off x="2101850" y="334168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6" name="Freeform 193"/>
          <p:cNvSpPr>
            <a:spLocks/>
          </p:cNvSpPr>
          <p:nvPr/>
        </p:nvSpPr>
        <p:spPr bwMode="auto">
          <a:xfrm>
            <a:off x="2101850" y="329565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7" name="Freeform 194"/>
          <p:cNvSpPr>
            <a:spLocks/>
          </p:cNvSpPr>
          <p:nvPr/>
        </p:nvSpPr>
        <p:spPr bwMode="auto">
          <a:xfrm>
            <a:off x="2101850" y="31448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28" name="Line 195"/>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29" name="Line 196"/>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0" name="Line 197"/>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1" name="AutoShape 198"/>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32" name="Rectangle 199"/>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44233" name="Rectangle 200"/>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44234" name="Line 201"/>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5" name="Freeform 202"/>
          <p:cNvSpPr>
            <a:spLocks/>
          </p:cNvSpPr>
          <p:nvPr/>
        </p:nvSpPr>
        <p:spPr bwMode="auto">
          <a:xfrm>
            <a:off x="3268663" y="75342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36" name="Freeform 203"/>
          <p:cNvSpPr>
            <a:spLocks/>
          </p:cNvSpPr>
          <p:nvPr/>
        </p:nvSpPr>
        <p:spPr bwMode="auto">
          <a:xfrm>
            <a:off x="3271838" y="7534275"/>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37" name="Line 204"/>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8" name="Line 205"/>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39" name="Rectangle 206"/>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40" name="Rectangle 207"/>
          <p:cNvSpPr>
            <a:spLocks noChangeArrowheads="1"/>
          </p:cNvSpPr>
          <p:nvPr/>
        </p:nvSpPr>
        <p:spPr bwMode="auto">
          <a:xfrm>
            <a:off x="2508250" y="74199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Josué</a:t>
            </a:r>
            <a:endParaRPr lang="es-ES" sz="1200" baseline="-25000">
              <a:latin typeface="Arial" charset="0"/>
            </a:endParaRPr>
          </a:p>
        </p:txBody>
      </p:sp>
      <p:sp>
        <p:nvSpPr>
          <p:cNvPr id="44241" name="Rectangle 208"/>
          <p:cNvSpPr>
            <a:spLocks noChangeArrowheads="1"/>
          </p:cNvSpPr>
          <p:nvPr/>
        </p:nvSpPr>
        <p:spPr bwMode="auto">
          <a:xfrm>
            <a:off x="2617788" y="7639050"/>
            <a:ext cx="728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Jericó/Hai</a:t>
            </a:r>
            <a:endParaRPr lang="es-ES" sz="1200" baseline="-25000">
              <a:latin typeface="Arial" charset="0"/>
            </a:endParaRPr>
          </a:p>
        </p:txBody>
      </p:sp>
      <p:sp>
        <p:nvSpPr>
          <p:cNvPr id="44242" name="Rectangle 209"/>
          <p:cNvSpPr>
            <a:spLocks noChangeArrowheads="1"/>
          </p:cNvSpPr>
          <p:nvPr/>
        </p:nvSpPr>
        <p:spPr bwMode="auto">
          <a:xfrm>
            <a:off x="2500313" y="7877175"/>
            <a:ext cx="1085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latin typeface="Arial" charset="0"/>
              </a:rPr>
              <a:t>Territorio dividido</a:t>
            </a:r>
            <a:endParaRPr lang="es-ES" sz="1000" baseline="-25000">
              <a:latin typeface="Arial" charset="0"/>
            </a:endParaRPr>
          </a:p>
        </p:txBody>
      </p:sp>
      <p:sp>
        <p:nvSpPr>
          <p:cNvPr id="44243" name="Rectangle 210"/>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44" name="Line 211"/>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5" name="AutoShape 212"/>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46" name="Rectangle 213"/>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44247" name="Rectangle 214"/>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44248" name="Line 215"/>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49" name="Freeform 216"/>
          <p:cNvSpPr>
            <a:spLocks/>
          </p:cNvSpPr>
          <p:nvPr/>
        </p:nvSpPr>
        <p:spPr bwMode="auto">
          <a:xfrm>
            <a:off x="5902325" y="6837363"/>
            <a:ext cx="257175" cy="76200"/>
          </a:xfrm>
          <a:custGeom>
            <a:avLst/>
            <a:gdLst>
              <a:gd name="T0" fmla="*/ 408265313 w 162"/>
              <a:gd name="T1" fmla="*/ 120967500 h 48"/>
              <a:gd name="T2" fmla="*/ 0 w 162"/>
              <a:gd name="T3" fmla="*/ 120967500 h 48"/>
              <a:gd name="T4" fmla="*/ 0 w 162"/>
              <a:gd name="T5" fmla="*/ 0 h 48"/>
              <a:gd name="T6" fmla="*/ 408265313 w 162"/>
              <a:gd name="T7" fmla="*/ 12096750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50" name="Line 217"/>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1" name="Line 218"/>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2" name="Line 219"/>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3" name="Rectangle 220"/>
          <p:cNvSpPr>
            <a:spLocks noChangeArrowheads="1"/>
          </p:cNvSpPr>
          <p:nvPr/>
        </p:nvSpPr>
        <p:spPr bwMode="auto">
          <a:xfrm>
            <a:off x="5407025" y="7051675"/>
            <a:ext cx="338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latin typeface="Arial" charset="0"/>
              </a:rPr>
              <a:t>Cruz</a:t>
            </a:r>
            <a:endParaRPr lang="es-ES" sz="1200" baseline="-25000">
              <a:latin typeface="Arial" charset="0"/>
            </a:endParaRPr>
          </a:p>
        </p:txBody>
      </p:sp>
      <p:sp>
        <p:nvSpPr>
          <p:cNvPr id="44254" name="Rectangle 221"/>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55" name="Rectangle 222"/>
          <p:cNvSpPr>
            <a:spLocks noChangeArrowheads="1"/>
          </p:cNvSpPr>
          <p:nvPr/>
        </p:nvSpPr>
        <p:spPr bwMode="auto">
          <a:xfrm>
            <a:off x="5327650" y="7234238"/>
            <a:ext cx="474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latin typeface="Arial" charset="0"/>
              </a:rPr>
              <a:t>Iglesia</a:t>
            </a:r>
            <a:endParaRPr lang="es-ES" sz="1200" baseline="-25000">
              <a:latin typeface="Arial" charset="0"/>
            </a:endParaRPr>
          </a:p>
        </p:txBody>
      </p:sp>
      <p:sp>
        <p:nvSpPr>
          <p:cNvPr id="44256" name="Line 223"/>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7" name="Line 224"/>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8" name="Line 225"/>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59" name="Line 226"/>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60" name="Rectangle 227"/>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1" name="Rectangle 228"/>
          <p:cNvSpPr>
            <a:spLocks noChangeArrowheads="1"/>
          </p:cNvSpPr>
          <p:nvPr/>
        </p:nvSpPr>
        <p:spPr bwMode="auto">
          <a:xfrm>
            <a:off x="5214938" y="7405688"/>
            <a:ext cx="80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Evangelios</a:t>
            </a:r>
            <a:endParaRPr lang="es-ES" sz="1200" baseline="-25000">
              <a:latin typeface="Arial" charset="0"/>
            </a:endParaRPr>
          </a:p>
        </p:txBody>
      </p:sp>
      <p:sp>
        <p:nvSpPr>
          <p:cNvPr id="44262" name="Rectangle 229"/>
          <p:cNvSpPr>
            <a:spLocks noChangeArrowheads="1"/>
          </p:cNvSpPr>
          <p:nvPr/>
        </p:nvSpPr>
        <p:spPr bwMode="auto">
          <a:xfrm>
            <a:off x="5351463" y="7591425"/>
            <a:ext cx="550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Hechos</a:t>
            </a:r>
            <a:endParaRPr lang="es-ES" sz="1200" baseline="-25000">
              <a:latin typeface="Arial" charset="0"/>
            </a:endParaRPr>
          </a:p>
        </p:txBody>
      </p:sp>
      <p:sp>
        <p:nvSpPr>
          <p:cNvPr id="44263" name="Rectangle 230"/>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4" name="Rectangle 231"/>
          <p:cNvSpPr>
            <a:spLocks noChangeArrowheads="1"/>
          </p:cNvSpPr>
          <p:nvPr/>
        </p:nvSpPr>
        <p:spPr bwMode="auto">
          <a:xfrm>
            <a:off x="5337175" y="7758113"/>
            <a:ext cx="677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Epístolas</a:t>
            </a:r>
            <a:endParaRPr lang="es-ES" sz="1200" baseline="-25000">
              <a:latin typeface="Arial" charset="0"/>
            </a:endParaRPr>
          </a:p>
        </p:txBody>
      </p:sp>
      <p:sp>
        <p:nvSpPr>
          <p:cNvPr id="44265" name="Rectangle 232"/>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6" name="Rectangle 233"/>
          <p:cNvSpPr>
            <a:spLocks noChangeArrowheads="1"/>
          </p:cNvSpPr>
          <p:nvPr/>
        </p:nvSpPr>
        <p:spPr bwMode="auto">
          <a:xfrm>
            <a:off x="5191125" y="7915275"/>
            <a:ext cx="855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Apocalipsis</a:t>
            </a:r>
            <a:endParaRPr lang="es-ES" sz="1200" baseline="-25000">
              <a:latin typeface="Arial" charset="0"/>
            </a:endParaRPr>
          </a:p>
        </p:txBody>
      </p:sp>
      <p:sp>
        <p:nvSpPr>
          <p:cNvPr id="44267" name="Rectangle 234"/>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68" name="Rectangle 235"/>
          <p:cNvSpPr>
            <a:spLocks noChangeArrowheads="1"/>
          </p:cNvSpPr>
          <p:nvPr/>
        </p:nvSpPr>
        <p:spPr bwMode="auto">
          <a:xfrm>
            <a:off x="5076825" y="126365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Anarquía</a:t>
            </a:r>
            <a:endParaRPr lang="es-ES" sz="1200" baseline="-25000">
              <a:latin typeface="Arial" charset="0"/>
            </a:endParaRPr>
          </a:p>
        </p:txBody>
      </p:sp>
      <p:sp>
        <p:nvSpPr>
          <p:cNvPr id="44269" name="AutoShape 236"/>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70" name="Rectangle 237"/>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44271" name="Rectangle 238"/>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44272" name="Line 239"/>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3" name="Freeform 240"/>
          <p:cNvSpPr>
            <a:spLocks/>
          </p:cNvSpPr>
          <p:nvPr/>
        </p:nvSpPr>
        <p:spPr bwMode="auto">
          <a:xfrm>
            <a:off x="5916613" y="13874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74" name="Freeform 241"/>
          <p:cNvSpPr>
            <a:spLocks/>
          </p:cNvSpPr>
          <p:nvPr/>
        </p:nvSpPr>
        <p:spPr bwMode="auto">
          <a:xfrm>
            <a:off x="5927725" y="1387475"/>
            <a:ext cx="257175" cy="92075"/>
          </a:xfrm>
          <a:custGeom>
            <a:avLst/>
            <a:gdLst>
              <a:gd name="T0" fmla="*/ 408265313 w 162"/>
              <a:gd name="T1" fmla="*/ 146169063 h 58"/>
              <a:gd name="T2" fmla="*/ 0 w 162"/>
              <a:gd name="T3" fmla="*/ 146169063 h 58"/>
              <a:gd name="T4" fmla="*/ 0 w 162"/>
              <a:gd name="T5" fmla="*/ 0 h 58"/>
              <a:gd name="T6" fmla="*/ 0 60000 65536"/>
              <a:gd name="T7" fmla="*/ 0 60000 65536"/>
              <a:gd name="T8" fmla="*/ 0 60000 65536"/>
            </a:gdLst>
            <a:ahLst/>
            <a:cxnLst>
              <a:cxn ang="T6">
                <a:pos x="T0" y="T1"/>
              </a:cxn>
              <a:cxn ang="T7">
                <a:pos x="T2" y="T3"/>
              </a:cxn>
              <a:cxn ang="T8">
                <a:pos x="T4" y="T5"/>
              </a:cxn>
            </a:cxnLst>
            <a:rect l="0" t="0" r="r" b="b"/>
            <a:pathLst>
              <a:path w="162" h="58">
                <a:moveTo>
                  <a:pt x="162" y="58"/>
                </a:moveTo>
                <a:lnTo>
                  <a:pt x="0" y="5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75" name="Line 242"/>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6" name="Line 243"/>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77" name="Rectangle 244"/>
          <p:cNvSpPr>
            <a:spLocks noChangeArrowheads="1"/>
          </p:cNvSpPr>
          <p:nvPr/>
        </p:nvSpPr>
        <p:spPr bwMode="auto">
          <a:xfrm>
            <a:off x="5329238" y="1517650"/>
            <a:ext cx="517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Jueces</a:t>
            </a:r>
            <a:endParaRPr lang="es-ES" sz="1200" b="1" baseline="-25000">
              <a:latin typeface="Arial" charset="0"/>
            </a:endParaRPr>
          </a:p>
        </p:txBody>
      </p:sp>
      <p:sp>
        <p:nvSpPr>
          <p:cNvPr id="44278" name="Rectangle 245"/>
          <p:cNvSpPr>
            <a:spLocks noChangeArrowheads="1"/>
          </p:cNvSpPr>
          <p:nvPr/>
        </p:nvSpPr>
        <p:spPr bwMode="auto">
          <a:xfrm>
            <a:off x="5468938" y="1741488"/>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350</a:t>
            </a:r>
            <a:endParaRPr lang="es-ES" sz="1200" baseline="-25000">
              <a:latin typeface="Arial" charset="0"/>
            </a:endParaRPr>
          </a:p>
        </p:txBody>
      </p:sp>
      <p:sp>
        <p:nvSpPr>
          <p:cNvPr id="44279" name="Line 246"/>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0" name="Rectangle 247"/>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s-ES" sz="1200">
              <a:latin typeface="Arial" charset="0"/>
            </a:endParaRPr>
          </a:p>
        </p:txBody>
      </p:sp>
      <p:sp>
        <p:nvSpPr>
          <p:cNvPr id="44281" name="AutoShape 248"/>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82" name="Freeform 249"/>
          <p:cNvSpPr>
            <a:spLocks/>
          </p:cNvSpPr>
          <p:nvPr/>
        </p:nvSpPr>
        <p:spPr bwMode="auto">
          <a:xfrm>
            <a:off x="5932488" y="2266950"/>
            <a:ext cx="257175" cy="104775"/>
          </a:xfrm>
          <a:custGeom>
            <a:avLst/>
            <a:gdLst>
              <a:gd name="T0" fmla="*/ 408265313 w 162"/>
              <a:gd name="T1" fmla="*/ 166330313 h 66"/>
              <a:gd name="T2" fmla="*/ 0 w 162"/>
              <a:gd name="T3" fmla="*/ 166330313 h 66"/>
              <a:gd name="T4" fmla="*/ 0 w 162"/>
              <a:gd name="T5" fmla="*/ 0 h 66"/>
              <a:gd name="T6" fmla="*/ 408265313 w 162"/>
              <a:gd name="T7" fmla="*/ 166330313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83" name="Freeform 250"/>
          <p:cNvSpPr>
            <a:spLocks/>
          </p:cNvSpPr>
          <p:nvPr/>
        </p:nvSpPr>
        <p:spPr bwMode="auto">
          <a:xfrm>
            <a:off x="5929313" y="226695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284" name="Line 251"/>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5" name="Line 252"/>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6" name="Line 253"/>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7" name="Line 254"/>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8" name="Line 255"/>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89" name="Line 256"/>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290" name="Rectangle 257"/>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1" name="Rectangle 258"/>
          <p:cNvSpPr>
            <a:spLocks noChangeArrowheads="1"/>
          </p:cNvSpPr>
          <p:nvPr/>
        </p:nvSpPr>
        <p:spPr bwMode="auto">
          <a:xfrm>
            <a:off x="5122863" y="2090738"/>
            <a:ext cx="568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Realeza</a:t>
            </a:r>
            <a:endParaRPr lang="es-ES" sz="1200" baseline="-25000">
              <a:latin typeface="Arial" charset="0"/>
            </a:endParaRPr>
          </a:p>
        </p:txBody>
      </p:sp>
      <p:sp>
        <p:nvSpPr>
          <p:cNvPr id="44292" name="Rectangle 259"/>
          <p:cNvSpPr>
            <a:spLocks noChangeArrowheads="1"/>
          </p:cNvSpPr>
          <p:nvPr/>
        </p:nvSpPr>
        <p:spPr bwMode="auto">
          <a:xfrm>
            <a:off x="5154613" y="2540000"/>
            <a:ext cx="1082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 ••• División ••• </a:t>
            </a:r>
            <a:endParaRPr lang="es-ES" sz="1200" b="1" baseline="-25000">
              <a:latin typeface="Arial" charset="0"/>
            </a:endParaRPr>
          </a:p>
        </p:txBody>
      </p:sp>
      <p:sp>
        <p:nvSpPr>
          <p:cNvPr id="44293" name="Rectangle 260"/>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4" name="Rectangle 261"/>
          <p:cNvSpPr>
            <a:spLocks noChangeArrowheads="1"/>
          </p:cNvSpPr>
          <p:nvPr/>
        </p:nvSpPr>
        <p:spPr bwMode="auto">
          <a:xfrm>
            <a:off x="5132388" y="2974975"/>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Israel  Judá</a:t>
            </a:r>
            <a:endParaRPr lang="es-ES" sz="1200" b="1" baseline="-25000">
              <a:latin typeface="Arial" charset="0"/>
            </a:endParaRPr>
          </a:p>
        </p:txBody>
      </p:sp>
      <p:sp>
        <p:nvSpPr>
          <p:cNvPr id="44295" name="Rectangle 262"/>
          <p:cNvSpPr>
            <a:spLocks noChangeArrowheads="1"/>
          </p:cNvSpPr>
          <p:nvPr/>
        </p:nvSpPr>
        <p:spPr bwMode="auto">
          <a:xfrm>
            <a:off x="5299075" y="3162300"/>
            <a:ext cx="593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10        2</a:t>
            </a:r>
            <a:endParaRPr lang="es-ES" sz="1200" b="1" baseline="-25000">
              <a:latin typeface="Arial" charset="0"/>
            </a:endParaRPr>
          </a:p>
        </p:txBody>
      </p:sp>
      <p:sp>
        <p:nvSpPr>
          <p:cNvPr id="44296" name="Rectangle 263"/>
          <p:cNvSpPr>
            <a:spLocks noChangeArrowheads="1"/>
          </p:cNvSpPr>
          <p:nvPr/>
        </p:nvSpPr>
        <p:spPr bwMode="auto">
          <a:xfrm>
            <a:off x="5183188" y="3592513"/>
            <a:ext cx="847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 20-J    20-R</a:t>
            </a:r>
            <a:endParaRPr lang="es-ES" sz="1200" b="1" baseline="-25000">
              <a:latin typeface="Arial" charset="0"/>
            </a:endParaRPr>
          </a:p>
        </p:txBody>
      </p:sp>
      <p:sp>
        <p:nvSpPr>
          <p:cNvPr id="44297" name="Rectangle 264"/>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298" name="Rectangle 265"/>
          <p:cNvSpPr>
            <a:spLocks noChangeArrowheads="1"/>
          </p:cNvSpPr>
          <p:nvPr/>
        </p:nvSpPr>
        <p:spPr bwMode="auto">
          <a:xfrm>
            <a:off x="5213350" y="380841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 200     350</a:t>
            </a:r>
            <a:endParaRPr lang="es-ES" sz="1200" b="1" baseline="-25000">
              <a:latin typeface="Arial" charset="0"/>
            </a:endParaRPr>
          </a:p>
        </p:txBody>
      </p:sp>
      <p:sp>
        <p:nvSpPr>
          <p:cNvPr id="44299" name="Rectangle 266"/>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00" name="Rectangle 267"/>
          <p:cNvSpPr>
            <a:spLocks noChangeArrowheads="1"/>
          </p:cNvSpPr>
          <p:nvPr/>
        </p:nvSpPr>
        <p:spPr bwMode="auto">
          <a:xfrm>
            <a:off x="5029200" y="4033838"/>
            <a:ext cx="11525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Asiria Babilonia</a:t>
            </a:r>
            <a:endParaRPr lang="es-ES" sz="1200" b="1" baseline="-25000">
              <a:latin typeface="Arial" charset="0"/>
            </a:endParaRPr>
          </a:p>
        </p:txBody>
      </p:sp>
      <p:sp>
        <p:nvSpPr>
          <p:cNvPr id="44301" name="Line 268"/>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2" name="Rectangle 270"/>
          <p:cNvSpPr>
            <a:spLocks noChangeArrowheads="1"/>
          </p:cNvSpPr>
          <p:nvPr/>
        </p:nvSpPr>
        <p:spPr bwMode="auto">
          <a:xfrm>
            <a:off x="5140325" y="27574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Norte  Sur</a:t>
            </a:r>
            <a:endParaRPr lang="es-ES" sz="1200" b="1" baseline="-25000">
              <a:latin typeface="Arial" charset="0"/>
            </a:endParaRPr>
          </a:p>
        </p:txBody>
      </p:sp>
      <p:sp>
        <p:nvSpPr>
          <p:cNvPr id="44303" name="Line 271"/>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4" name="Rectangle 272"/>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05" name="Line 273"/>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6" name="Line 274"/>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7" name="Line 275"/>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08" name="Rectangle 276"/>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09" name="Rectangle 277"/>
          <p:cNvSpPr>
            <a:spLocks noChangeArrowheads="1"/>
          </p:cNvSpPr>
          <p:nvPr/>
        </p:nvSpPr>
        <p:spPr bwMode="auto">
          <a:xfrm>
            <a:off x="4713288" y="6026150"/>
            <a:ext cx="2365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2800" b="1">
                <a:latin typeface="Arial" charset="0"/>
              </a:rPr>
              <a:t>S</a:t>
            </a:r>
            <a:endParaRPr lang="es-ES" sz="2800" baseline="-25000">
              <a:latin typeface="Arial" charset="0"/>
            </a:endParaRPr>
          </a:p>
        </p:txBody>
      </p:sp>
      <p:sp>
        <p:nvSpPr>
          <p:cNvPr id="44310" name="Rectangle 278"/>
          <p:cNvSpPr>
            <a:spLocks noChangeArrowheads="1"/>
          </p:cNvSpPr>
          <p:nvPr/>
        </p:nvSpPr>
        <p:spPr bwMode="auto">
          <a:xfrm>
            <a:off x="4711700" y="7207250"/>
            <a:ext cx="1984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2800" b="1">
                <a:latin typeface="Arial" charset="0"/>
              </a:rPr>
              <a:t>J</a:t>
            </a:r>
            <a:endParaRPr lang="es-ES" sz="2800" baseline="-25000">
              <a:latin typeface="Arial" charset="0"/>
            </a:endParaRPr>
          </a:p>
        </p:txBody>
      </p:sp>
      <p:sp>
        <p:nvSpPr>
          <p:cNvPr id="44311" name="Rectangle 279"/>
          <p:cNvSpPr>
            <a:spLocks noChangeArrowheads="1"/>
          </p:cNvSpPr>
          <p:nvPr/>
        </p:nvSpPr>
        <p:spPr bwMode="auto">
          <a:xfrm>
            <a:off x="1987550" y="1924050"/>
            <a:ext cx="2667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2900" b="1">
                <a:latin typeface="Times" charset="0"/>
              </a:rPr>
              <a:t>C</a:t>
            </a:r>
            <a:endParaRPr lang="es-ES" sz="1200" baseline="-25000">
              <a:latin typeface="Times" charset="0"/>
            </a:endParaRPr>
          </a:p>
        </p:txBody>
      </p:sp>
      <p:sp>
        <p:nvSpPr>
          <p:cNvPr id="44312" name="Line 280"/>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13" name="AutoShape 281"/>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14" name="Rectangle 282"/>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44315" name="Rectangle 283"/>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44316" name="Line 284"/>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17" name="Freeform 285"/>
          <p:cNvSpPr>
            <a:spLocks/>
          </p:cNvSpPr>
          <p:nvPr/>
        </p:nvSpPr>
        <p:spPr bwMode="auto">
          <a:xfrm>
            <a:off x="3268663" y="3175000"/>
            <a:ext cx="241300" cy="104775"/>
          </a:xfrm>
          <a:custGeom>
            <a:avLst/>
            <a:gdLst>
              <a:gd name="T0" fmla="*/ 383063750 w 152"/>
              <a:gd name="T1" fmla="*/ 166330313 h 66"/>
              <a:gd name="T2" fmla="*/ 0 w 152"/>
              <a:gd name="T3" fmla="*/ 166330313 h 66"/>
              <a:gd name="T4" fmla="*/ 0 w 152"/>
              <a:gd name="T5" fmla="*/ 0 h 66"/>
              <a:gd name="T6" fmla="*/ 383063750 w 152"/>
              <a:gd name="T7" fmla="*/ 166330313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18" name="Freeform 286"/>
          <p:cNvSpPr>
            <a:spLocks/>
          </p:cNvSpPr>
          <p:nvPr/>
        </p:nvSpPr>
        <p:spPr bwMode="auto">
          <a:xfrm>
            <a:off x="3271838" y="3159125"/>
            <a:ext cx="257175" cy="106363"/>
          </a:xfrm>
          <a:custGeom>
            <a:avLst/>
            <a:gdLst>
              <a:gd name="T0" fmla="*/ 408265313 w 162"/>
              <a:gd name="T1" fmla="*/ 168852056 h 67"/>
              <a:gd name="T2" fmla="*/ 0 w 162"/>
              <a:gd name="T3" fmla="*/ 168852056 h 67"/>
              <a:gd name="T4" fmla="*/ 0 w 162"/>
              <a:gd name="T5" fmla="*/ 0 h 67"/>
              <a:gd name="T6" fmla="*/ 0 60000 65536"/>
              <a:gd name="T7" fmla="*/ 0 60000 65536"/>
              <a:gd name="T8" fmla="*/ 0 60000 65536"/>
            </a:gdLst>
            <a:ahLst/>
            <a:cxnLst>
              <a:cxn ang="T6">
                <a:pos x="T0" y="T1"/>
              </a:cxn>
              <a:cxn ang="T7">
                <a:pos x="T2" y="T3"/>
              </a:cxn>
              <a:cxn ang="T8">
                <a:pos x="T4" y="T5"/>
              </a:cxn>
            </a:cxnLst>
            <a:rect l="0" t="0" r="r" b="b"/>
            <a:pathLst>
              <a:path w="162" h="67">
                <a:moveTo>
                  <a:pt x="162" y="67"/>
                </a:moveTo>
                <a:lnTo>
                  <a:pt x="0" y="6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19" name="Line 287"/>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0" name="Line 288"/>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1" name="Line 289"/>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2" name="Line 290"/>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23" name="Rectangle 291"/>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4" name="Rectangle 292"/>
          <p:cNvSpPr>
            <a:spLocks noChangeArrowheads="1"/>
          </p:cNvSpPr>
          <p:nvPr/>
        </p:nvSpPr>
        <p:spPr bwMode="auto">
          <a:xfrm>
            <a:off x="2452688" y="303847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Abraham</a:t>
            </a:r>
            <a:endParaRPr lang="es-ES" sz="1200" baseline="-25000">
              <a:latin typeface="Arial" charset="0"/>
            </a:endParaRPr>
          </a:p>
        </p:txBody>
      </p:sp>
      <p:sp>
        <p:nvSpPr>
          <p:cNvPr id="44325" name="Rectangle 293"/>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6" name="Rectangle 294"/>
          <p:cNvSpPr>
            <a:spLocks noChangeArrowheads="1"/>
          </p:cNvSpPr>
          <p:nvPr/>
        </p:nvSpPr>
        <p:spPr bwMode="auto">
          <a:xfrm>
            <a:off x="2689225" y="3559175"/>
            <a:ext cx="576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T - S - B</a:t>
            </a:r>
            <a:endParaRPr lang="es-ES" sz="1200" b="1" baseline="-25000">
              <a:latin typeface="Arial" charset="0"/>
            </a:endParaRPr>
          </a:p>
        </p:txBody>
      </p:sp>
      <p:sp>
        <p:nvSpPr>
          <p:cNvPr id="44327" name="Rectangle 295"/>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28" name="Rectangle 296"/>
          <p:cNvSpPr>
            <a:spLocks noChangeArrowheads="1"/>
          </p:cNvSpPr>
          <p:nvPr/>
        </p:nvSpPr>
        <p:spPr bwMode="auto">
          <a:xfrm>
            <a:off x="2901950" y="3798888"/>
            <a:ext cx="220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I - I</a:t>
            </a:r>
            <a:endParaRPr lang="es-ES" sz="1200" b="1" baseline="-25000">
              <a:latin typeface="Arial" charset="0"/>
            </a:endParaRPr>
          </a:p>
        </p:txBody>
      </p:sp>
      <p:sp>
        <p:nvSpPr>
          <p:cNvPr id="44329" name="Rectangle 297"/>
          <p:cNvSpPr>
            <a:spLocks noChangeArrowheads="1"/>
          </p:cNvSpPr>
          <p:nvPr/>
        </p:nvSpPr>
        <p:spPr bwMode="auto">
          <a:xfrm>
            <a:off x="2832100" y="4019550"/>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 - E</a:t>
            </a:r>
            <a:endParaRPr lang="es-ES" sz="1200" b="1" baseline="-25000">
              <a:latin typeface="Arial" charset="0"/>
            </a:endParaRPr>
          </a:p>
        </p:txBody>
      </p:sp>
      <p:sp>
        <p:nvSpPr>
          <p:cNvPr id="44330" name="Rectangle 298"/>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1" name="Rectangle 299"/>
          <p:cNvSpPr>
            <a:spLocks noChangeArrowheads="1"/>
          </p:cNvSpPr>
          <p:nvPr/>
        </p:nvSpPr>
        <p:spPr bwMode="auto">
          <a:xfrm>
            <a:off x="2906713" y="4252913"/>
            <a:ext cx="169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12</a:t>
            </a:r>
            <a:endParaRPr lang="es-ES" sz="1200" b="1" baseline="-25000">
              <a:latin typeface="Arial" charset="0"/>
            </a:endParaRPr>
          </a:p>
        </p:txBody>
      </p:sp>
      <p:sp>
        <p:nvSpPr>
          <p:cNvPr id="44332" name="Line 300"/>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33" name="Rectangle 301"/>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4" name="Rectangle 302"/>
          <p:cNvSpPr>
            <a:spLocks noChangeArrowheads="1"/>
          </p:cNvSpPr>
          <p:nvPr/>
        </p:nvSpPr>
        <p:spPr bwMode="auto">
          <a:xfrm>
            <a:off x="2608263" y="3335338"/>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El llamado</a:t>
            </a:r>
            <a:endParaRPr lang="es-ES" sz="1200" b="1" baseline="-25000">
              <a:latin typeface="Arial" charset="0"/>
            </a:endParaRPr>
          </a:p>
        </p:txBody>
      </p:sp>
      <p:sp>
        <p:nvSpPr>
          <p:cNvPr id="44335" name="Rectangle 303"/>
          <p:cNvSpPr>
            <a:spLocks noChangeArrowheads="1"/>
          </p:cNvSpPr>
          <p:nvPr/>
        </p:nvSpPr>
        <p:spPr bwMode="auto">
          <a:xfrm>
            <a:off x="3305175" y="5743575"/>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(1500 a.C.)</a:t>
            </a:r>
            <a:endParaRPr lang="es-ES" sz="1200" baseline="-25000">
              <a:latin typeface="Arial" charset="0"/>
            </a:endParaRPr>
          </a:p>
        </p:txBody>
      </p:sp>
      <p:sp>
        <p:nvSpPr>
          <p:cNvPr id="44336" name="Rectangle 309"/>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7" name="Rectangle 311"/>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38" name="Rectangle 312"/>
          <p:cNvSpPr>
            <a:spLocks noChangeArrowheads="1"/>
          </p:cNvSpPr>
          <p:nvPr/>
        </p:nvSpPr>
        <p:spPr bwMode="auto">
          <a:xfrm>
            <a:off x="5972175" y="5875338"/>
            <a:ext cx="677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(500 a.C.)</a:t>
            </a:r>
            <a:endParaRPr lang="es-ES" sz="1200" baseline="-25000">
              <a:latin typeface="Arial" charset="0"/>
            </a:endParaRPr>
          </a:p>
        </p:txBody>
      </p:sp>
      <p:sp>
        <p:nvSpPr>
          <p:cNvPr id="44339" name="Rectangle 313"/>
          <p:cNvSpPr>
            <a:spLocks noChangeArrowheads="1"/>
          </p:cNvSpPr>
          <p:nvPr/>
        </p:nvSpPr>
        <p:spPr bwMode="auto">
          <a:xfrm>
            <a:off x="5983288" y="216376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(1000 a.C.)</a:t>
            </a:r>
            <a:endParaRPr lang="es-ES" sz="1200" baseline="-25000">
              <a:latin typeface="Arial" charset="0"/>
            </a:endParaRPr>
          </a:p>
        </p:txBody>
      </p:sp>
      <p:sp>
        <p:nvSpPr>
          <p:cNvPr id="44340" name="Rectangle 314"/>
          <p:cNvSpPr>
            <a:spLocks noChangeArrowheads="1"/>
          </p:cNvSpPr>
          <p:nvPr/>
        </p:nvSpPr>
        <p:spPr bwMode="auto">
          <a:xfrm>
            <a:off x="3305175" y="306546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(2000 a.C.)</a:t>
            </a:r>
            <a:endParaRPr lang="es-ES" sz="1200" baseline="-25000">
              <a:latin typeface="Arial" charset="0"/>
            </a:endParaRPr>
          </a:p>
        </p:txBody>
      </p:sp>
      <p:sp>
        <p:nvSpPr>
          <p:cNvPr id="44341" name="Freeform 315"/>
          <p:cNvSpPr>
            <a:spLocks/>
          </p:cNvSpPr>
          <p:nvPr/>
        </p:nvSpPr>
        <p:spPr bwMode="auto">
          <a:xfrm>
            <a:off x="5908675" y="6829425"/>
            <a:ext cx="241300" cy="76200"/>
          </a:xfrm>
          <a:custGeom>
            <a:avLst/>
            <a:gdLst>
              <a:gd name="T0" fmla="*/ 383063750 w 152"/>
              <a:gd name="T1" fmla="*/ 120967500 h 48"/>
              <a:gd name="T2" fmla="*/ 0 w 152"/>
              <a:gd name="T3" fmla="*/ 120967500 h 48"/>
              <a:gd name="T4" fmla="*/ 0 w 152"/>
              <a:gd name="T5" fmla="*/ 0 h 48"/>
              <a:gd name="T6" fmla="*/ 0 60000 65536"/>
              <a:gd name="T7" fmla="*/ 0 60000 65536"/>
              <a:gd name="T8" fmla="*/ 0 60000 65536"/>
            </a:gdLst>
            <a:ahLst/>
            <a:cxnLst>
              <a:cxn ang="T6">
                <a:pos x="T0" y="T1"/>
              </a:cxn>
              <a:cxn ang="T7">
                <a:pos x="T2" y="T3"/>
              </a:cxn>
              <a:cxn ang="T8">
                <a:pos x="T4" y="T5"/>
              </a:cxn>
            </a:cxnLst>
            <a:rect l="0" t="0" r="r" b="b"/>
            <a:pathLst>
              <a:path w="152" h="48">
                <a:moveTo>
                  <a:pt x="15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342" name="Rectangle 316"/>
          <p:cNvSpPr>
            <a:spLocks noChangeArrowheads="1"/>
          </p:cNvSpPr>
          <p:nvPr/>
        </p:nvSpPr>
        <p:spPr bwMode="auto">
          <a:xfrm>
            <a:off x="5456238" y="6884988"/>
            <a:ext cx="322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latin typeface="Arial" charset="0"/>
              </a:rPr>
              <a:t>Vida</a:t>
            </a:r>
            <a:endParaRPr lang="es-ES" sz="1200" baseline="-25000">
              <a:latin typeface="Arial" charset="0"/>
            </a:endParaRPr>
          </a:p>
        </p:txBody>
      </p:sp>
      <p:sp>
        <p:nvSpPr>
          <p:cNvPr id="44343" name="Rectangle 321"/>
          <p:cNvSpPr>
            <a:spLocks noChangeArrowheads="1"/>
          </p:cNvSpPr>
          <p:nvPr/>
        </p:nvSpPr>
        <p:spPr bwMode="auto">
          <a:xfrm>
            <a:off x="5227638" y="6723063"/>
            <a:ext cx="431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Jesús</a:t>
            </a:r>
            <a:endParaRPr lang="es-ES" sz="1200" baseline="-25000">
              <a:latin typeface="Arial" charset="0"/>
            </a:endParaRPr>
          </a:p>
        </p:txBody>
      </p:sp>
      <p:sp>
        <p:nvSpPr>
          <p:cNvPr id="263490" name="Rectangle 322"/>
          <p:cNvSpPr>
            <a:spLocks noChangeArrowheads="1"/>
          </p:cNvSpPr>
          <p:nvPr/>
        </p:nvSpPr>
        <p:spPr bwMode="auto">
          <a:xfrm>
            <a:off x="5010150" y="2305050"/>
            <a:ext cx="914400"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4345" name="Rectangle 323"/>
          <p:cNvSpPr>
            <a:spLocks noChangeArrowheads="1"/>
          </p:cNvSpPr>
          <p:nvPr/>
        </p:nvSpPr>
        <p:spPr bwMode="auto">
          <a:xfrm>
            <a:off x="5281613" y="2319338"/>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S - D - S</a:t>
            </a:r>
            <a:endParaRPr lang="es-ES" sz="1200" b="1" baseline="-25000">
              <a:latin typeface="Arial" charset="0"/>
            </a:endParaRPr>
          </a:p>
        </p:txBody>
      </p:sp>
      <p:sp>
        <p:nvSpPr>
          <p:cNvPr id="44346" name="Line 324"/>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47" name="Rectangle 325"/>
          <p:cNvSpPr>
            <a:spLocks noChangeArrowheads="1"/>
          </p:cNvSpPr>
          <p:nvPr/>
        </p:nvSpPr>
        <p:spPr bwMode="auto">
          <a:xfrm>
            <a:off x="5016500" y="337185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latin typeface="Arial" charset="0"/>
              </a:rPr>
              <a:t>Los profetas</a:t>
            </a:r>
            <a:endParaRPr lang="es-ES" sz="1200" b="1" baseline="-25000">
              <a:latin typeface="Arial" charset="0"/>
            </a:endParaRPr>
          </a:p>
        </p:txBody>
      </p:sp>
      <p:sp>
        <p:nvSpPr>
          <p:cNvPr id="44348" name="Line 326"/>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4349" name="Group 327"/>
          <p:cNvGrpSpPr>
            <a:grpSpLocks/>
          </p:cNvGrpSpPr>
          <p:nvPr/>
        </p:nvGrpSpPr>
        <p:grpSpPr bwMode="auto">
          <a:xfrm>
            <a:off x="885825" y="1223963"/>
            <a:ext cx="722313" cy="1095375"/>
            <a:chOff x="558" y="771"/>
            <a:chExt cx="455" cy="690"/>
          </a:xfrm>
        </p:grpSpPr>
        <p:grpSp>
          <p:nvGrpSpPr>
            <p:cNvPr id="44363" name="Group 328"/>
            <p:cNvGrpSpPr>
              <a:grpSpLocks/>
            </p:cNvGrpSpPr>
            <p:nvPr/>
          </p:nvGrpSpPr>
          <p:grpSpPr bwMode="auto">
            <a:xfrm>
              <a:off x="558" y="771"/>
              <a:ext cx="238" cy="152"/>
              <a:chOff x="206" y="662"/>
              <a:chExt cx="238" cy="152"/>
            </a:xfrm>
          </p:grpSpPr>
          <p:sp>
            <p:nvSpPr>
              <p:cNvPr id="44380" name="AutoShape 32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81" name="Rectangle 33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82" name="Line 33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364" name="Rectangle 332"/>
            <p:cNvSpPr>
              <a:spLocks noChangeArrowheads="1"/>
            </p:cNvSpPr>
            <p:nvPr/>
          </p:nvSpPr>
          <p:spPr bwMode="auto">
            <a:xfrm>
              <a:off x="633" y="1317"/>
              <a:ext cx="1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latin typeface="Times" charset="0"/>
                </a:rPr>
                <a:t>C </a:t>
              </a:r>
              <a:endParaRPr lang="es-ES" sz="1200" baseline="-25000">
                <a:latin typeface="Times" charset="0"/>
              </a:endParaRPr>
            </a:p>
          </p:txBody>
        </p:sp>
        <p:sp>
          <p:nvSpPr>
            <p:cNvPr id="44365" name="Rectangle 333"/>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latin typeface="Times" charset="0"/>
                </a:rPr>
                <a:t>7</a:t>
              </a:r>
              <a:endParaRPr lang="es-ES" sz="1200" baseline="-25000">
                <a:latin typeface="Times" charset="0"/>
              </a:endParaRPr>
            </a:p>
          </p:txBody>
        </p:sp>
        <p:sp>
          <p:nvSpPr>
            <p:cNvPr id="44366" name="Line 33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367" name="Rectangle 335"/>
            <p:cNvSpPr>
              <a:spLocks noChangeArrowheads="1"/>
            </p:cNvSpPr>
            <p:nvPr/>
          </p:nvSpPr>
          <p:spPr bwMode="auto">
            <a:xfrm>
              <a:off x="804" y="1317"/>
              <a:ext cx="18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500" b="1">
                  <a:latin typeface="Times" charset="0"/>
                </a:rPr>
                <a:t> S J</a:t>
              </a:r>
              <a:endParaRPr lang="es-ES" sz="1200" baseline="-25000">
                <a:latin typeface="Times" charset="0"/>
              </a:endParaRPr>
            </a:p>
          </p:txBody>
        </p:sp>
        <p:grpSp>
          <p:nvGrpSpPr>
            <p:cNvPr id="44368" name="Group 336"/>
            <p:cNvGrpSpPr>
              <a:grpSpLocks/>
            </p:cNvGrpSpPr>
            <p:nvPr/>
          </p:nvGrpSpPr>
          <p:grpSpPr bwMode="auto">
            <a:xfrm>
              <a:off x="654" y="867"/>
              <a:ext cx="238" cy="152"/>
              <a:chOff x="206" y="662"/>
              <a:chExt cx="238" cy="152"/>
            </a:xfrm>
          </p:grpSpPr>
          <p:sp>
            <p:nvSpPr>
              <p:cNvPr id="44377" name="AutoShape 33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8" name="Rectangle 33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9" name="Line 33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369" name="Group 340"/>
            <p:cNvGrpSpPr>
              <a:grpSpLocks/>
            </p:cNvGrpSpPr>
            <p:nvPr/>
          </p:nvGrpSpPr>
          <p:grpSpPr bwMode="auto">
            <a:xfrm>
              <a:off x="580" y="963"/>
              <a:ext cx="238" cy="152"/>
              <a:chOff x="206" y="662"/>
              <a:chExt cx="238" cy="152"/>
            </a:xfrm>
          </p:grpSpPr>
          <p:sp>
            <p:nvSpPr>
              <p:cNvPr id="44374" name="AutoShape 34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5" name="Rectangle 34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6" name="Line 34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370" name="Group 344"/>
            <p:cNvGrpSpPr>
              <a:grpSpLocks/>
            </p:cNvGrpSpPr>
            <p:nvPr/>
          </p:nvGrpSpPr>
          <p:grpSpPr bwMode="auto">
            <a:xfrm>
              <a:off x="775" y="1053"/>
              <a:ext cx="238" cy="152"/>
              <a:chOff x="206" y="662"/>
              <a:chExt cx="238" cy="152"/>
            </a:xfrm>
          </p:grpSpPr>
          <p:sp>
            <p:nvSpPr>
              <p:cNvPr id="44371" name="AutoShape 34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44372" name="Rectangle 34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44373" name="Line 34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3516" name="Text Box 348"/>
          <p:cNvSpPr txBox="1">
            <a:spLocks noChangeArrowheads="1"/>
          </p:cNvSpPr>
          <p:nvPr/>
        </p:nvSpPr>
        <p:spPr bwMode="auto">
          <a:xfrm rot="-5400000">
            <a:off x="618331" y="5503069"/>
            <a:ext cx="2314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3200" b="1">
                <a:cs typeface="+mn-cs"/>
              </a:rPr>
              <a:t>4 personas</a:t>
            </a:r>
          </a:p>
        </p:txBody>
      </p:sp>
      <p:sp>
        <p:nvSpPr>
          <p:cNvPr id="263517" name="Text Box 349"/>
          <p:cNvSpPr txBox="1">
            <a:spLocks noChangeArrowheads="1"/>
          </p:cNvSpPr>
          <p:nvPr/>
        </p:nvSpPr>
        <p:spPr bwMode="auto">
          <a:xfrm rot="-5446544">
            <a:off x="2985294" y="3556794"/>
            <a:ext cx="3073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s-ES" sz="2800" b="1">
                <a:cs typeface="+mn-cs"/>
              </a:rPr>
              <a:t>3 sociedades</a:t>
            </a:r>
          </a:p>
        </p:txBody>
      </p:sp>
      <p:sp>
        <p:nvSpPr>
          <p:cNvPr id="263518" name="Rectangle 350"/>
          <p:cNvSpPr>
            <a:spLocks noChangeArrowheads="1"/>
          </p:cNvSpPr>
          <p:nvPr/>
        </p:nvSpPr>
        <p:spPr bwMode="auto">
          <a:xfrm>
            <a:off x="804863" y="2862263"/>
            <a:ext cx="449262" cy="820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3519" name="Text Box 351"/>
          <p:cNvSpPr txBox="1">
            <a:spLocks noChangeArrowheads="1"/>
          </p:cNvSpPr>
          <p:nvPr/>
        </p:nvSpPr>
        <p:spPr bwMode="auto">
          <a:xfrm rot="-5400000">
            <a:off x="434182" y="3110706"/>
            <a:ext cx="1122362"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s-ES" sz="1800" b="1">
                <a:cs typeface="+mn-cs"/>
              </a:rPr>
              <a:t>Archivo bíblico</a:t>
            </a:r>
          </a:p>
        </p:txBody>
      </p:sp>
      <p:grpSp>
        <p:nvGrpSpPr>
          <p:cNvPr id="44354" name="Group 363"/>
          <p:cNvGrpSpPr>
            <a:grpSpLocks/>
          </p:cNvGrpSpPr>
          <p:nvPr/>
        </p:nvGrpSpPr>
        <p:grpSpPr bwMode="auto">
          <a:xfrm>
            <a:off x="6189663" y="2344738"/>
            <a:ext cx="598487" cy="1465262"/>
            <a:chOff x="3588" y="1421"/>
            <a:chExt cx="377" cy="923"/>
          </a:xfrm>
        </p:grpSpPr>
        <p:pic>
          <p:nvPicPr>
            <p:cNvPr id="44357"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7" y="1965"/>
              <a:ext cx="338"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58" name="Rectangle 305"/>
            <p:cNvSpPr>
              <a:spLocks noChangeArrowheads="1"/>
            </p:cNvSpPr>
            <p:nvPr/>
          </p:nvSpPr>
          <p:spPr bwMode="auto">
            <a:xfrm>
              <a:off x="3679" y="2049"/>
              <a:ext cx="183" cy="1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359"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 y="1421"/>
              <a:ext cx="338"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60" name="Rectangle 307"/>
            <p:cNvSpPr>
              <a:spLocks noChangeArrowheads="1"/>
            </p:cNvSpPr>
            <p:nvPr/>
          </p:nvSpPr>
          <p:spPr bwMode="auto">
            <a:xfrm>
              <a:off x="3679" y="1494"/>
              <a:ext cx="183"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361" name="Text Box 314"/>
            <p:cNvSpPr txBox="1">
              <a:spLocks noChangeArrowheads="1"/>
            </p:cNvSpPr>
            <p:nvPr/>
          </p:nvSpPr>
          <p:spPr bwMode="auto">
            <a:xfrm>
              <a:off x="3588" y="1975"/>
              <a:ext cx="36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500">
                  <a:solidFill>
                    <a:schemeClr val="tx1"/>
                  </a:solidFill>
                  <a:latin typeface="Century Gothic" charset="0"/>
                  <a:ea typeface="ＭＳ Ｐゴシック" charset="0"/>
                  <a:cs typeface="ＭＳ Ｐゴシック" charset="0"/>
                </a:defRPr>
              </a:lvl1pPr>
              <a:lvl2pPr marL="742950" indent="-285750" defTabSz="862013">
                <a:defRPr sz="500">
                  <a:solidFill>
                    <a:schemeClr val="tx1"/>
                  </a:solidFill>
                  <a:latin typeface="Century Gothic" charset="0"/>
                  <a:ea typeface="ＭＳ Ｐゴシック" charset="0"/>
                </a:defRPr>
              </a:lvl2pPr>
              <a:lvl3pPr marL="1143000" indent="-228600" defTabSz="862013">
                <a:defRPr sz="500">
                  <a:solidFill>
                    <a:schemeClr val="tx1"/>
                  </a:solidFill>
                  <a:latin typeface="Century Gothic" charset="0"/>
                  <a:ea typeface="ＭＳ Ｐゴシック" charset="0"/>
                </a:defRPr>
              </a:lvl3pPr>
              <a:lvl4pPr marL="1600200" indent="-228600" defTabSz="862013">
                <a:defRPr sz="500">
                  <a:solidFill>
                    <a:schemeClr val="tx1"/>
                  </a:solidFill>
                  <a:latin typeface="Century Gothic" charset="0"/>
                  <a:ea typeface="ＭＳ Ｐゴシック" charset="0"/>
                </a:defRPr>
              </a:lvl4pPr>
              <a:lvl5pPr marL="2057400" indent="-228600" defTabSz="862013">
                <a:defRPr sz="500">
                  <a:solidFill>
                    <a:schemeClr val="tx1"/>
                  </a:solidFill>
                  <a:latin typeface="Century Gothic" charset="0"/>
                  <a:ea typeface="ＭＳ Ｐゴシック" charset="0"/>
                </a:defRPr>
              </a:lvl5pPr>
              <a:lvl6pPr marL="2514600" indent="-228600" defTabSz="86201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86201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86201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86201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s-ES" sz="2600" b="1" baseline="-25000">
                  <a:latin typeface="Arial" charset="0"/>
                </a:rPr>
                <a:t>NP</a:t>
              </a:r>
            </a:p>
          </p:txBody>
        </p:sp>
        <p:sp>
          <p:nvSpPr>
            <p:cNvPr id="44362" name="Text Box 346"/>
            <p:cNvSpPr txBox="1">
              <a:spLocks noChangeArrowheads="1"/>
            </p:cNvSpPr>
            <p:nvPr/>
          </p:nvSpPr>
          <p:spPr bwMode="auto">
            <a:xfrm>
              <a:off x="3597" y="1424"/>
              <a:ext cx="36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500">
                  <a:solidFill>
                    <a:schemeClr val="tx1"/>
                  </a:solidFill>
                  <a:latin typeface="Century Gothic" charset="0"/>
                  <a:ea typeface="ＭＳ Ｐゴシック" charset="0"/>
                  <a:cs typeface="ＭＳ Ｐゴシック" charset="0"/>
                </a:defRPr>
              </a:lvl1pPr>
              <a:lvl2pPr marL="742950" indent="-285750" defTabSz="862013">
                <a:defRPr sz="500">
                  <a:solidFill>
                    <a:schemeClr val="tx1"/>
                  </a:solidFill>
                  <a:latin typeface="Century Gothic" charset="0"/>
                  <a:ea typeface="ＭＳ Ｐゴシック" charset="0"/>
                </a:defRPr>
              </a:lvl2pPr>
              <a:lvl3pPr marL="1143000" indent="-228600" defTabSz="862013">
                <a:defRPr sz="500">
                  <a:solidFill>
                    <a:schemeClr val="tx1"/>
                  </a:solidFill>
                  <a:latin typeface="Century Gothic" charset="0"/>
                  <a:ea typeface="ＭＳ Ｐゴシック" charset="0"/>
                </a:defRPr>
              </a:lvl3pPr>
              <a:lvl4pPr marL="1600200" indent="-228600" defTabSz="862013">
                <a:defRPr sz="500">
                  <a:solidFill>
                    <a:schemeClr val="tx1"/>
                  </a:solidFill>
                  <a:latin typeface="Century Gothic" charset="0"/>
                  <a:ea typeface="ＭＳ Ｐゴシック" charset="0"/>
                </a:defRPr>
              </a:lvl4pPr>
              <a:lvl5pPr marL="2057400" indent="-228600" defTabSz="862013">
                <a:defRPr sz="500">
                  <a:solidFill>
                    <a:schemeClr val="tx1"/>
                  </a:solidFill>
                  <a:latin typeface="Century Gothic" charset="0"/>
                  <a:ea typeface="ＭＳ Ｐゴシック" charset="0"/>
                </a:defRPr>
              </a:lvl5pPr>
              <a:lvl6pPr marL="2514600" indent="-228600" defTabSz="86201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86201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86201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86201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s-ES" sz="2600" b="1" baseline="-25000">
                  <a:latin typeface="Arial" charset="0"/>
                </a:rPr>
                <a:t>PD</a:t>
              </a:r>
            </a:p>
          </p:txBody>
        </p:sp>
      </p:grpSp>
      <p:sp>
        <p:nvSpPr>
          <p:cNvPr id="369" name="Text Box 313"/>
          <p:cNvSpPr txBox="1">
            <a:spLocks noChangeArrowheads="1"/>
          </p:cNvSpPr>
          <p:nvPr/>
        </p:nvSpPr>
        <p:spPr bwMode="auto">
          <a:xfrm>
            <a:off x="3625850" y="3249613"/>
            <a:ext cx="5826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2400">
                <a:solidFill>
                  <a:schemeClr val="tx1"/>
                </a:solidFill>
                <a:latin typeface="Arial" charset="0"/>
                <a:ea typeface="ＭＳ Ｐゴシック" charset="0"/>
                <a:cs typeface="ＭＳ Ｐゴシック" charset="0"/>
              </a:defRPr>
            </a:lvl1pPr>
            <a:lvl2pPr marL="37931725" indent="-37474525" defTabSz="86201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ct val="50000"/>
              </a:spcBef>
              <a:spcAft>
                <a:spcPts val="0"/>
              </a:spcAft>
              <a:defRPr/>
            </a:pPr>
            <a:r>
              <a:rPr lang="es-ES" sz="2600" b="1" kern="0" baseline="-25000" dirty="0" smtClean="0">
                <a:solidFill>
                  <a:srgbClr val="000000"/>
                </a:solidFill>
              </a:rPr>
              <a:t>PA</a:t>
            </a:r>
          </a:p>
        </p:txBody>
      </p:sp>
      <p:sp>
        <p:nvSpPr>
          <p:cNvPr id="370" name="Text Box 315"/>
          <p:cNvSpPr txBox="1">
            <a:spLocks noChangeArrowheads="1"/>
          </p:cNvSpPr>
          <p:nvPr/>
        </p:nvSpPr>
        <p:spPr bwMode="auto">
          <a:xfrm>
            <a:off x="3660775" y="6602413"/>
            <a:ext cx="5826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2400">
                <a:solidFill>
                  <a:schemeClr val="tx1"/>
                </a:solidFill>
                <a:latin typeface="Arial" charset="0"/>
                <a:ea typeface="ＭＳ Ｐゴシック" charset="0"/>
                <a:cs typeface="ＭＳ Ｐゴシック" charset="0"/>
              </a:defRPr>
            </a:lvl1pPr>
            <a:lvl2pPr marL="37931725" indent="-37474525" defTabSz="86201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ct val="50000"/>
              </a:spcBef>
              <a:spcAft>
                <a:spcPts val="0"/>
              </a:spcAft>
              <a:defRPr/>
            </a:pPr>
            <a:r>
              <a:rPr lang="es-ES" sz="2600" b="1" kern="0" baseline="-25000" smtClean="0">
                <a:solidFill>
                  <a:srgbClr val="000000"/>
                </a:solidFill>
              </a:rPr>
              <a:t>PT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AutoShape 2"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64195" name="AutoShape 3"/>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81320" dir="3080412"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196"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64197" name="AutoShape 5" descr="30%"/>
          <p:cNvSpPr>
            <a:spLocks noChangeArrowheads="1"/>
          </p:cNvSpPr>
          <p:nvPr/>
        </p:nvSpPr>
        <p:spPr bwMode="auto">
          <a:xfrm>
            <a:off x="987425" y="4486275"/>
            <a:ext cx="5727700"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64198"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cs typeface="+mn-cs"/>
            </a:endParaRPr>
          </a:p>
        </p:txBody>
      </p:sp>
      <p:sp>
        <p:nvSpPr>
          <p:cNvPr id="264199" name="Text Box 7"/>
          <p:cNvSpPr txBox="1">
            <a:spLocks noChangeArrowheads="1"/>
          </p:cNvSpPr>
          <p:nvPr/>
        </p:nvSpPr>
        <p:spPr bwMode="auto">
          <a:xfrm>
            <a:off x="6464300" y="87313"/>
            <a:ext cx="754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a:latin typeface="Comic Sans MS" charset="0"/>
                <a:cs typeface="+mn-cs"/>
              </a:rPr>
              <a:t>32</a:t>
            </a:r>
          </a:p>
        </p:txBody>
      </p:sp>
      <p:sp>
        <p:nvSpPr>
          <p:cNvPr id="264200" name="Rectangle 8"/>
          <p:cNvSpPr>
            <a:spLocks noChangeArrowheads="1"/>
          </p:cNvSpPr>
          <p:nvPr/>
        </p:nvSpPr>
        <p:spPr bwMode="auto">
          <a:xfrm>
            <a:off x="1419225" y="3133725"/>
            <a:ext cx="5040313" cy="400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64201" name="Line 9"/>
          <p:cNvSpPr>
            <a:spLocks noChangeShapeType="1"/>
          </p:cNvSpPr>
          <p:nvPr/>
        </p:nvSpPr>
        <p:spPr bwMode="auto">
          <a:xfrm>
            <a:off x="6307138" y="3395663"/>
            <a:ext cx="1587" cy="919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08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64202" name="Rectangle 10"/>
          <p:cNvSpPr>
            <a:spLocks noChangeArrowheads="1"/>
          </p:cNvSpPr>
          <p:nvPr/>
        </p:nvSpPr>
        <p:spPr bwMode="auto">
          <a:xfrm>
            <a:off x="447675" y="1263650"/>
            <a:ext cx="6661150" cy="1549400"/>
          </a:xfrm>
          <a:prstGeom prst="rect">
            <a:avLst/>
          </a:prstGeom>
          <a:noFill/>
          <a:ln>
            <a:noFill/>
          </a:ln>
          <a:effectLst>
            <a:outerShdw blurRad="63500" dist="53882" dir="2700000" algn="ctr" rotWithShape="0">
              <a:srgbClr val="CCCCCC">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defRPr/>
            </a:pPr>
            <a:r>
              <a:rPr lang="es-ES" sz="2400" b="1" i="1">
                <a:latin typeface="Helvetica" charset="0"/>
                <a:cs typeface="+mn-cs"/>
              </a:rPr>
              <a:t>Las promesas para Abraham en Génesis:  La “columna vertebral” de la revelación bíblica</a:t>
            </a:r>
          </a:p>
          <a:p>
            <a:pPr algn="ctr">
              <a:defRPr/>
            </a:pPr>
            <a:endParaRPr lang="es-ES" sz="2400" b="1" i="1">
              <a:latin typeface="Helvetica" charset="0"/>
              <a:cs typeface="+mn-cs"/>
            </a:endParaRPr>
          </a:p>
        </p:txBody>
      </p:sp>
      <p:sp>
        <p:nvSpPr>
          <p:cNvPr id="264203" name="Rectangle 11"/>
          <p:cNvSpPr>
            <a:spLocks noChangeArrowheads="1"/>
          </p:cNvSpPr>
          <p:nvPr/>
        </p:nvSpPr>
        <p:spPr bwMode="auto">
          <a:xfrm>
            <a:off x="2239963" y="2724150"/>
            <a:ext cx="2897187" cy="869950"/>
          </a:xfrm>
          <a:prstGeom prst="rect">
            <a:avLst/>
          </a:prstGeom>
          <a:noFill/>
          <a:ln>
            <a:noFill/>
          </a:ln>
          <a:effectLst>
            <a:outerShdw blurRad="63500" dist="40161" dir="4293903" algn="ctr" rotWithShape="0">
              <a:srgbClr val="CCCCCC">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ctr">
              <a:lnSpc>
                <a:spcPct val="80000"/>
              </a:lnSpc>
              <a:defRPr/>
            </a:pPr>
            <a:r>
              <a:rPr lang="es-ES" sz="3200" b="1" i="1">
                <a:latin typeface="Kosher-Normal" charset="0"/>
                <a:cs typeface="+mn-cs"/>
              </a:rPr>
              <a:t>Pacto Abrahámico</a:t>
            </a:r>
            <a:endParaRPr lang="es-ES" sz="3600" b="1" i="1">
              <a:latin typeface="Kosher-Normal" charset="0"/>
              <a:cs typeface="+mn-cs"/>
            </a:endParaRPr>
          </a:p>
        </p:txBody>
      </p:sp>
      <p:sp>
        <p:nvSpPr>
          <p:cNvPr id="264204" name="Rectangle 12"/>
          <p:cNvSpPr>
            <a:spLocks noChangeArrowheads="1"/>
          </p:cNvSpPr>
          <p:nvPr/>
        </p:nvSpPr>
        <p:spPr bwMode="auto">
          <a:xfrm>
            <a:off x="812800" y="2765425"/>
            <a:ext cx="1589088" cy="920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dirty="0">
                <a:latin typeface="Helvetica" charset="0"/>
                <a:cs typeface="+mn-cs"/>
              </a:rPr>
              <a:t>El llamado</a:t>
            </a:r>
            <a:br>
              <a:rPr lang="es-ES" sz="1800" b="1" dirty="0">
                <a:latin typeface="Helvetica" charset="0"/>
                <a:cs typeface="+mn-cs"/>
              </a:rPr>
            </a:br>
            <a:r>
              <a:rPr lang="es-ES" sz="1800" b="1" dirty="0">
                <a:latin typeface="Helvetica" charset="0"/>
                <a:cs typeface="+mn-cs"/>
              </a:rPr>
              <a:t>a Abraham</a:t>
            </a:r>
            <a:br>
              <a:rPr lang="es-ES" sz="1800" b="1" dirty="0">
                <a:latin typeface="Helvetica" charset="0"/>
                <a:cs typeface="+mn-cs"/>
              </a:rPr>
            </a:br>
            <a:r>
              <a:rPr lang="es-ES" sz="1800" b="1" dirty="0" err="1">
                <a:latin typeface="Helvetica" charset="0"/>
                <a:cs typeface="+mn-cs"/>
              </a:rPr>
              <a:t>Gn</a:t>
            </a:r>
            <a:r>
              <a:rPr lang="es-ES" sz="1800" b="1" dirty="0">
                <a:latin typeface="Helvetica" charset="0"/>
                <a:cs typeface="+mn-cs"/>
              </a:rPr>
              <a:t> 12:1-3</a:t>
            </a:r>
          </a:p>
        </p:txBody>
      </p:sp>
      <p:sp>
        <p:nvSpPr>
          <p:cNvPr id="264205" name="Text Box 13"/>
          <p:cNvSpPr txBox="1">
            <a:spLocks noChangeArrowheads="1"/>
          </p:cNvSpPr>
          <p:nvPr/>
        </p:nvSpPr>
        <p:spPr bwMode="auto">
          <a:xfrm>
            <a:off x="5081588" y="2754313"/>
            <a:ext cx="1597025" cy="915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46662" dir="3284183" algn="ctr" rotWithShape="0">
                    <a:schemeClr val="tx1">
                      <a:alpha val="74998"/>
                    </a:schemeClr>
                  </a:outerShdw>
                </a:effectLst>
              </a14:hiddenEffects>
            </a:ext>
          </a:extLst>
        </p:spPr>
        <p:txBody>
          <a:bodyPr>
            <a:spAutoFit/>
          </a:bodyPr>
          <a:lstStyle/>
          <a:p>
            <a:pPr algn="ctr">
              <a:defRPr/>
            </a:pPr>
            <a:r>
              <a:rPr lang="es-ES" sz="1800" b="1" dirty="0">
                <a:latin typeface="Helvetica" charset="0"/>
                <a:cs typeface="+mn-cs"/>
              </a:rPr>
              <a:t>El   </a:t>
            </a:r>
          </a:p>
          <a:p>
            <a:pPr algn="ctr">
              <a:defRPr/>
            </a:pPr>
            <a:r>
              <a:rPr lang="es-ES" sz="1800" b="1" dirty="0">
                <a:latin typeface="Helvetica" charset="0"/>
                <a:cs typeface="+mn-cs"/>
              </a:rPr>
              <a:t>pacto</a:t>
            </a:r>
          </a:p>
          <a:p>
            <a:pPr algn="ctr">
              <a:defRPr/>
            </a:pPr>
            <a:r>
              <a:rPr lang="es-ES" sz="1800" b="1" dirty="0" err="1">
                <a:latin typeface="Helvetica" charset="0"/>
                <a:cs typeface="+mn-cs"/>
              </a:rPr>
              <a:t>Gn</a:t>
            </a:r>
            <a:r>
              <a:rPr lang="es-ES" sz="1800" b="1" dirty="0">
                <a:latin typeface="Helvetica" charset="0"/>
                <a:cs typeface="+mn-cs"/>
              </a:rPr>
              <a:t> 15:9-18</a:t>
            </a:r>
          </a:p>
        </p:txBody>
      </p:sp>
      <p:sp>
        <p:nvSpPr>
          <p:cNvPr id="264206" name="Rectangle 14"/>
          <p:cNvSpPr>
            <a:spLocks noChangeArrowheads="1"/>
          </p:cNvSpPr>
          <p:nvPr/>
        </p:nvSpPr>
        <p:spPr bwMode="auto">
          <a:xfrm>
            <a:off x="1012825" y="5045075"/>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13:15</a:t>
            </a:r>
          </a:p>
        </p:txBody>
      </p:sp>
      <p:sp>
        <p:nvSpPr>
          <p:cNvPr id="264207" name="Rectangle 15"/>
          <p:cNvSpPr>
            <a:spLocks noChangeArrowheads="1"/>
          </p:cNvSpPr>
          <p:nvPr/>
        </p:nvSpPr>
        <p:spPr bwMode="auto">
          <a:xfrm>
            <a:off x="2865438" y="5040313"/>
            <a:ext cx="1611312"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13:14-16</a:t>
            </a:r>
          </a:p>
        </p:txBody>
      </p:sp>
      <p:sp>
        <p:nvSpPr>
          <p:cNvPr id="264208" name="Rectangle 16"/>
          <p:cNvSpPr>
            <a:spLocks noChangeArrowheads="1"/>
          </p:cNvSpPr>
          <p:nvPr/>
        </p:nvSpPr>
        <p:spPr bwMode="auto">
          <a:xfrm>
            <a:off x="4891088" y="5037138"/>
            <a:ext cx="16097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600" b="1">
                <a:latin typeface="Helvetica" charset="0"/>
                <a:cs typeface="+mn-cs"/>
              </a:rPr>
              <a:t>Gn 15:9-18</a:t>
            </a:r>
          </a:p>
        </p:txBody>
      </p:sp>
      <p:sp>
        <p:nvSpPr>
          <p:cNvPr id="264209" name="AutoShape 17"/>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0" name="Rectangle 18"/>
          <p:cNvSpPr>
            <a:spLocks noChangeArrowheads="1"/>
          </p:cNvSpPr>
          <p:nvPr/>
        </p:nvSpPr>
        <p:spPr bwMode="auto">
          <a:xfrm>
            <a:off x="5376863" y="5816600"/>
            <a:ext cx="1816100"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0487" tIns="44450" rIns="90487" bIns="44450">
            <a:spAutoFit/>
          </a:bodyPr>
          <a:lstStyle/>
          <a:p>
            <a:pPr algn="ctr">
              <a:defRPr/>
            </a:pPr>
            <a:r>
              <a:rPr lang="es-ES" sz="1400" b="1" i="1">
                <a:latin typeface="Helvetica" charset="0"/>
                <a:cs typeface="+mn-cs"/>
              </a:rPr>
              <a:t>__________</a:t>
            </a:r>
          </a:p>
        </p:txBody>
      </p:sp>
      <p:sp>
        <p:nvSpPr>
          <p:cNvPr id="264211" name="Rectangle 19"/>
          <p:cNvSpPr>
            <a:spLocks noChangeArrowheads="1"/>
          </p:cNvSpPr>
          <p:nvPr/>
        </p:nvSpPr>
        <p:spPr bwMode="auto">
          <a:xfrm>
            <a:off x="5310188" y="6162675"/>
            <a:ext cx="1741487"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400" b="1">
                <a:latin typeface="Helvetica" charset="0"/>
                <a:cs typeface="+mn-cs"/>
              </a:rPr>
              <a:t>Gn ___:___</a:t>
            </a:r>
          </a:p>
        </p:txBody>
      </p:sp>
      <p:sp>
        <p:nvSpPr>
          <p:cNvPr id="264212" name="Rectangle 20"/>
          <p:cNvSpPr>
            <a:spLocks noChangeArrowheads="1"/>
          </p:cNvSpPr>
          <p:nvPr/>
        </p:nvSpPr>
        <p:spPr bwMode="auto">
          <a:xfrm>
            <a:off x="1165225" y="8313738"/>
            <a:ext cx="4986338"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ctr">
              <a:defRPr/>
            </a:pPr>
            <a:r>
              <a:rPr lang="es-ES" sz="2400" b="1" i="1">
                <a:latin typeface="Helvetica" charset="0"/>
                <a:cs typeface="+mn-cs"/>
              </a:rPr>
              <a:t>Los sub-pactos ampliados</a:t>
            </a:r>
          </a:p>
        </p:txBody>
      </p:sp>
      <p:sp>
        <p:nvSpPr>
          <p:cNvPr id="264213" name="AutoShape 2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4" name="AutoShape 2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5" name="AutoShape 2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6" name="AutoShape 24"/>
          <p:cNvSpPr>
            <a:spLocks noChangeArrowheads="1"/>
          </p:cNvSpPr>
          <p:nvPr/>
        </p:nvSpPr>
        <p:spPr bwMode="auto">
          <a:xfrm>
            <a:off x="265113" y="3059113"/>
            <a:ext cx="236537"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7" name="AutoShape 25"/>
          <p:cNvSpPr>
            <a:spLocks noChangeArrowheads="1"/>
          </p:cNvSpPr>
          <p:nvPr/>
        </p:nvSpPr>
        <p:spPr bwMode="auto">
          <a:xfrm>
            <a:off x="265113" y="4800600"/>
            <a:ext cx="236537" cy="24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8" name="AutoShape 26"/>
          <p:cNvSpPr>
            <a:spLocks noChangeArrowheads="1"/>
          </p:cNvSpPr>
          <p:nvPr/>
        </p:nvSpPr>
        <p:spPr bwMode="auto">
          <a:xfrm>
            <a:off x="266700" y="75263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19" name="AutoShape 27"/>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0" name="AutoShape 28"/>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1" name="Rectangle 29"/>
          <p:cNvSpPr>
            <a:spLocks noChangeArrowheads="1"/>
          </p:cNvSpPr>
          <p:nvPr/>
        </p:nvSpPr>
        <p:spPr bwMode="auto">
          <a:xfrm>
            <a:off x="2816225" y="6096000"/>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Gn 12:2</a:t>
            </a:r>
          </a:p>
        </p:txBody>
      </p:sp>
      <p:sp>
        <p:nvSpPr>
          <p:cNvPr id="264222" name="Rectangle 30"/>
          <p:cNvSpPr>
            <a:spLocks noChangeArrowheads="1"/>
          </p:cNvSpPr>
          <p:nvPr/>
        </p:nvSpPr>
        <p:spPr bwMode="auto">
          <a:xfrm>
            <a:off x="5011738" y="6096000"/>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a:latin typeface="Helvetica" charset="0"/>
                <a:cs typeface="+mn-cs"/>
              </a:rPr>
              <a:t>Gn 12:3</a:t>
            </a:r>
          </a:p>
        </p:txBody>
      </p:sp>
      <p:sp>
        <p:nvSpPr>
          <p:cNvPr id="264223" name="Rectangle 31"/>
          <p:cNvSpPr>
            <a:spLocks noChangeArrowheads="1"/>
          </p:cNvSpPr>
          <p:nvPr/>
        </p:nvSpPr>
        <p:spPr bwMode="auto">
          <a:xfrm>
            <a:off x="263525" y="3994150"/>
            <a:ext cx="685006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90487" tIns="44450" rIns="90487" bIns="44450">
            <a:spAutoFit/>
          </a:bodyPr>
          <a:lstStyle/>
          <a:p>
            <a:pPr algn="ctr">
              <a:defRPr/>
            </a:pPr>
            <a:r>
              <a:rPr lang="es-ES" sz="1800" b="1" i="1">
                <a:latin typeface="Helvetica" charset="0"/>
                <a:cs typeface="+mn-cs"/>
              </a:rPr>
              <a:t>Características  predoinantes del pacto abrahámico</a:t>
            </a:r>
          </a:p>
        </p:txBody>
      </p:sp>
      <p:sp>
        <p:nvSpPr>
          <p:cNvPr id="264224" name="Line 32"/>
          <p:cNvSpPr>
            <a:spLocks noChangeShapeType="1"/>
          </p:cNvSpPr>
          <p:nvPr/>
        </p:nvSpPr>
        <p:spPr bwMode="auto">
          <a:xfrm flipH="1">
            <a:off x="2640013"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5" name="Line 33"/>
          <p:cNvSpPr>
            <a:spLocks noChangeShapeType="1"/>
          </p:cNvSpPr>
          <p:nvPr/>
        </p:nvSpPr>
        <p:spPr bwMode="auto">
          <a:xfrm flipH="1">
            <a:off x="4675188" y="4697413"/>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6" name="AutoShape 34"/>
          <p:cNvSpPr>
            <a:spLocks noChangeArrowheads="1"/>
          </p:cNvSpPr>
          <p:nvPr/>
        </p:nvSpPr>
        <p:spPr bwMode="auto">
          <a:xfrm>
            <a:off x="266700" y="6027738"/>
            <a:ext cx="236538" cy="242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7" name="AutoShape 3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28" name="Rectangle 36"/>
          <p:cNvSpPr>
            <a:spLocks noChangeArrowheads="1"/>
          </p:cNvSpPr>
          <p:nvPr/>
        </p:nvSpPr>
        <p:spPr bwMode="auto">
          <a:xfrm>
            <a:off x="768350" y="6096000"/>
            <a:ext cx="1762125"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800" b="1" dirty="0" err="1">
                <a:latin typeface="Helvetica" charset="0"/>
                <a:cs typeface="+mn-cs"/>
              </a:rPr>
              <a:t>Gn</a:t>
            </a:r>
            <a:r>
              <a:rPr lang="es-ES" sz="1800" b="1" dirty="0">
                <a:latin typeface="Helvetica" charset="0"/>
                <a:cs typeface="+mn-cs"/>
              </a:rPr>
              <a:t> 12:1</a:t>
            </a:r>
          </a:p>
        </p:txBody>
      </p:sp>
      <p:sp>
        <p:nvSpPr>
          <p:cNvPr id="264229" name="Text Box 37"/>
          <p:cNvSpPr txBox="1">
            <a:spLocks noChangeArrowheads="1"/>
          </p:cNvSpPr>
          <p:nvPr/>
        </p:nvSpPr>
        <p:spPr bwMode="auto">
          <a:xfrm>
            <a:off x="1401763" y="8909050"/>
            <a:ext cx="5672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400" b="1" i="1" u="sng">
                <a:cs typeface="+mn-cs"/>
              </a:rPr>
              <a:t>La Ayuda para el estudio # 32 constituye una versión completa.</a:t>
            </a:r>
          </a:p>
        </p:txBody>
      </p:sp>
      <p:sp>
        <p:nvSpPr>
          <p:cNvPr id="264230" name="Rectangle 38"/>
          <p:cNvSpPr>
            <a:spLocks noChangeArrowheads="1"/>
          </p:cNvSpPr>
          <p:nvPr/>
        </p:nvSpPr>
        <p:spPr bwMode="auto">
          <a:xfrm>
            <a:off x="274638" y="5805488"/>
            <a:ext cx="27035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dirty="0">
                <a:latin typeface="Arial" charset="0"/>
                <a:cs typeface="+mn-cs"/>
              </a:rPr>
              <a:t>Tierra</a:t>
            </a:r>
          </a:p>
        </p:txBody>
      </p:sp>
      <p:sp>
        <p:nvSpPr>
          <p:cNvPr id="264231" name="Rectangle 39"/>
          <p:cNvSpPr>
            <a:spLocks noChangeArrowheads="1"/>
          </p:cNvSpPr>
          <p:nvPr/>
        </p:nvSpPr>
        <p:spPr bwMode="auto">
          <a:xfrm>
            <a:off x="690563" y="4668838"/>
            <a:ext cx="2157412"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latin typeface="Arial" charset="0"/>
                <a:cs typeface="+mn-cs"/>
              </a:rPr>
              <a:t>Eternas</a:t>
            </a:r>
          </a:p>
        </p:txBody>
      </p:sp>
      <p:sp>
        <p:nvSpPr>
          <p:cNvPr id="264232" name="Rectangle 40"/>
          <p:cNvSpPr>
            <a:spLocks noChangeArrowheads="1"/>
          </p:cNvSpPr>
          <p:nvPr/>
        </p:nvSpPr>
        <p:spPr bwMode="auto">
          <a:xfrm>
            <a:off x="2613025" y="4691063"/>
            <a:ext cx="2157413"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latin typeface="Arial" charset="0"/>
                <a:cs typeface="+mn-cs"/>
              </a:rPr>
              <a:t>Literales</a:t>
            </a:r>
          </a:p>
        </p:txBody>
      </p:sp>
      <p:sp>
        <p:nvSpPr>
          <p:cNvPr id="264233" name="Rectangle 41"/>
          <p:cNvSpPr>
            <a:spLocks noChangeArrowheads="1"/>
          </p:cNvSpPr>
          <p:nvPr/>
        </p:nvSpPr>
        <p:spPr bwMode="auto">
          <a:xfrm>
            <a:off x="4673600" y="4710113"/>
            <a:ext cx="2157413"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1800" b="1">
                <a:latin typeface="Arial" charset="0"/>
                <a:cs typeface="+mn-cs"/>
              </a:rPr>
              <a:t>Incondicionales</a:t>
            </a:r>
          </a:p>
        </p:txBody>
      </p:sp>
      <p:sp>
        <p:nvSpPr>
          <p:cNvPr id="264234" name="Rectangle 42"/>
          <p:cNvSpPr>
            <a:spLocks noChangeArrowheads="1"/>
          </p:cNvSpPr>
          <p:nvPr/>
        </p:nvSpPr>
        <p:spPr bwMode="auto">
          <a:xfrm>
            <a:off x="4543425" y="5805488"/>
            <a:ext cx="27035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latin typeface="Arial" charset="0"/>
                <a:cs typeface="+mn-cs"/>
              </a:rPr>
              <a:t>Bendición</a:t>
            </a:r>
          </a:p>
        </p:txBody>
      </p:sp>
      <p:sp>
        <p:nvSpPr>
          <p:cNvPr id="264235" name="Rectangle 43"/>
          <p:cNvSpPr>
            <a:spLocks noChangeArrowheads="1"/>
          </p:cNvSpPr>
          <p:nvPr/>
        </p:nvSpPr>
        <p:spPr bwMode="auto">
          <a:xfrm>
            <a:off x="2443163" y="5805488"/>
            <a:ext cx="27035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latin typeface="Arial" charset="0"/>
                <a:cs typeface="+mn-cs"/>
              </a:rPr>
              <a:t>Simiente</a:t>
            </a:r>
          </a:p>
        </p:txBody>
      </p:sp>
      <p:sp>
        <p:nvSpPr>
          <p:cNvPr id="264236" name="Rectangle 44"/>
          <p:cNvSpPr>
            <a:spLocks noChangeArrowheads="1"/>
          </p:cNvSpPr>
          <p:nvPr/>
        </p:nvSpPr>
        <p:spPr bwMode="auto">
          <a:xfrm>
            <a:off x="714375" y="7472363"/>
            <a:ext cx="1879600" cy="546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lnSpc>
                <a:spcPct val="150000"/>
              </a:lnSpc>
              <a:defRPr/>
            </a:pPr>
            <a:endParaRPr lang="es-ES" sz="2000" b="1">
              <a:latin typeface="Arial" charset="0"/>
              <a:cs typeface="+mn-cs"/>
            </a:endParaRPr>
          </a:p>
        </p:txBody>
      </p:sp>
      <p:sp>
        <p:nvSpPr>
          <p:cNvPr id="264237" name="Rectangle 45"/>
          <p:cNvSpPr>
            <a:spLocks noChangeArrowheads="1"/>
          </p:cNvSpPr>
          <p:nvPr/>
        </p:nvSpPr>
        <p:spPr bwMode="auto">
          <a:xfrm>
            <a:off x="2760663" y="7569200"/>
            <a:ext cx="1762125"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defRPr/>
            </a:pPr>
            <a:endParaRPr lang="es-ES" sz="2000" b="1">
              <a:latin typeface="Arial" charset="0"/>
              <a:cs typeface="+mn-cs"/>
            </a:endParaRPr>
          </a:p>
        </p:txBody>
      </p:sp>
      <p:sp>
        <p:nvSpPr>
          <p:cNvPr id="264238" name="Rectangle 46"/>
          <p:cNvSpPr>
            <a:spLocks noChangeArrowheads="1"/>
          </p:cNvSpPr>
          <p:nvPr/>
        </p:nvSpPr>
        <p:spPr bwMode="auto">
          <a:xfrm>
            <a:off x="746125" y="7872413"/>
            <a:ext cx="1774825"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400" b="1">
                <a:latin typeface="Arial" charset="0"/>
                <a:cs typeface="+mn-cs"/>
              </a:rPr>
              <a:t>Dt 30:1-10          </a:t>
            </a:r>
          </a:p>
        </p:txBody>
      </p:sp>
      <p:sp>
        <p:nvSpPr>
          <p:cNvPr id="264239" name="Rectangle 47"/>
          <p:cNvSpPr>
            <a:spLocks noChangeArrowheads="1"/>
          </p:cNvSpPr>
          <p:nvPr/>
        </p:nvSpPr>
        <p:spPr bwMode="auto">
          <a:xfrm>
            <a:off x="2720975" y="7875588"/>
            <a:ext cx="1890713"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400" b="1">
                <a:latin typeface="Arial" charset="0"/>
                <a:cs typeface="+mn-cs"/>
              </a:rPr>
              <a:t>2S 7:14-16</a:t>
            </a:r>
          </a:p>
        </p:txBody>
      </p:sp>
      <p:sp>
        <p:nvSpPr>
          <p:cNvPr id="264240" name="Rectangle 48"/>
          <p:cNvSpPr>
            <a:spLocks noChangeArrowheads="1"/>
          </p:cNvSpPr>
          <p:nvPr/>
        </p:nvSpPr>
        <p:spPr bwMode="auto">
          <a:xfrm>
            <a:off x="5086350" y="7881938"/>
            <a:ext cx="1665288" cy="301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tx1">
                      <a:alpha val="74998"/>
                    </a:schemeClr>
                  </a:outerShdw>
                </a:effectLst>
              </a14:hiddenEffects>
            </a:ext>
          </a:extLst>
        </p:spPr>
        <p:txBody>
          <a:bodyPr lIns="90487" tIns="44450" rIns="90487" bIns="44450">
            <a:spAutoFit/>
          </a:bodyPr>
          <a:lstStyle/>
          <a:p>
            <a:pPr algn="ctr">
              <a:defRPr/>
            </a:pPr>
            <a:r>
              <a:rPr lang="es-ES" sz="1400" b="1">
                <a:latin typeface="Arial" charset="0"/>
                <a:cs typeface="+mn-cs"/>
              </a:rPr>
              <a:t>Jer 31:31-34</a:t>
            </a:r>
          </a:p>
        </p:txBody>
      </p:sp>
      <p:sp>
        <p:nvSpPr>
          <p:cNvPr id="264241" name="Line 49"/>
          <p:cNvSpPr>
            <a:spLocks noChangeShapeType="1"/>
          </p:cNvSpPr>
          <p:nvPr/>
        </p:nvSpPr>
        <p:spPr bwMode="auto">
          <a:xfrm flipH="1">
            <a:off x="4679950" y="7391400"/>
            <a:ext cx="0" cy="5159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42" name="Line 50"/>
          <p:cNvSpPr>
            <a:spLocks noChangeShapeType="1"/>
          </p:cNvSpPr>
          <p:nvPr/>
        </p:nvSpPr>
        <p:spPr bwMode="auto">
          <a:xfrm flipH="1">
            <a:off x="2640013" y="7399338"/>
            <a:ext cx="0" cy="5159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4243" name="Rectangle 51"/>
          <p:cNvSpPr>
            <a:spLocks noChangeArrowheads="1"/>
          </p:cNvSpPr>
          <p:nvPr/>
        </p:nvSpPr>
        <p:spPr bwMode="auto">
          <a:xfrm>
            <a:off x="5057775" y="7569200"/>
            <a:ext cx="1712913" cy="393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1320" dir="2319588" algn="ctr" rotWithShape="0">
                    <a:schemeClr val="tx1">
                      <a:alpha val="74998"/>
                    </a:schemeClr>
                  </a:outerShdw>
                </a:effectLst>
              </a14:hiddenEffects>
            </a:ext>
          </a:extLst>
        </p:spPr>
        <p:txBody>
          <a:bodyPr lIns="90487" tIns="44450" rIns="90487" bIns="44450">
            <a:spAutoFit/>
          </a:bodyPr>
          <a:lstStyle/>
          <a:p>
            <a:pPr algn="ctr">
              <a:defRPr/>
            </a:pPr>
            <a:r>
              <a:rPr lang="es-ES" sz="2000" b="1">
                <a:latin typeface="Arial" charset="0"/>
                <a:cs typeface="+mn-cs"/>
              </a:rPr>
              <a:t>Pacto</a:t>
            </a:r>
          </a:p>
        </p:txBody>
      </p:sp>
      <p:sp>
        <p:nvSpPr>
          <p:cNvPr id="264244" name="Rectangle 52"/>
          <p:cNvSpPr>
            <a:spLocks noChangeArrowheads="1"/>
          </p:cNvSpPr>
          <p:nvPr/>
        </p:nvSpPr>
        <p:spPr bwMode="auto">
          <a:xfrm>
            <a:off x="774700" y="7229475"/>
            <a:ext cx="19002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defRPr/>
            </a:pPr>
            <a:r>
              <a:rPr lang="es-ES" sz="2000" b="1">
                <a:latin typeface="Arial" charset="0"/>
                <a:cs typeface="+mn-cs"/>
              </a:rPr>
              <a:t>Pacto de la tierra</a:t>
            </a:r>
          </a:p>
          <a:p>
            <a:pPr algn="ctr">
              <a:lnSpc>
                <a:spcPct val="150000"/>
              </a:lnSpc>
              <a:defRPr/>
            </a:pPr>
            <a:endParaRPr lang="es-ES" sz="2000" b="1">
              <a:latin typeface="Arial" charset="0"/>
              <a:cs typeface="+mn-cs"/>
            </a:endParaRPr>
          </a:p>
        </p:txBody>
      </p:sp>
      <p:sp>
        <p:nvSpPr>
          <p:cNvPr id="264245" name="Rectangle 53"/>
          <p:cNvSpPr>
            <a:spLocks noChangeArrowheads="1"/>
          </p:cNvSpPr>
          <p:nvPr/>
        </p:nvSpPr>
        <p:spPr bwMode="auto">
          <a:xfrm>
            <a:off x="2647950" y="7285038"/>
            <a:ext cx="19002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defRPr/>
            </a:pPr>
            <a:r>
              <a:rPr lang="es-ES" sz="2000" b="1">
                <a:latin typeface="Arial" charset="0"/>
                <a:cs typeface="+mn-cs"/>
              </a:rPr>
              <a:t>Pacto</a:t>
            </a:r>
          </a:p>
          <a:p>
            <a:pPr algn="ctr">
              <a:defRPr/>
            </a:pPr>
            <a:r>
              <a:rPr lang="es-ES" sz="2000" b="1">
                <a:latin typeface="Arial" charset="0"/>
                <a:cs typeface="+mn-cs"/>
              </a:rPr>
              <a:t>Davídico</a:t>
            </a:r>
          </a:p>
        </p:txBody>
      </p:sp>
      <p:sp>
        <p:nvSpPr>
          <p:cNvPr id="264246" name="Rectangle 54"/>
          <p:cNvSpPr>
            <a:spLocks noChangeArrowheads="1"/>
          </p:cNvSpPr>
          <p:nvPr/>
        </p:nvSpPr>
        <p:spPr bwMode="auto">
          <a:xfrm>
            <a:off x="5011738" y="7324725"/>
            <a:ext cx="19002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lIns="90487" tIns="44450" rIns="90487" bIns="44450">
            <a:spAutoFit/>
          </a:bodyPr>
          <a:lstStyle/>
          <a:p>
            <a:pPr algn="ctr">
              <a:spcBef>
                <a:spcPct val="50000"/>
              </a:spcBef>
              <a:defRPr/>
            </a:pPr>
            <a:r>
              <a:rPr lang="es-ES" sz="2000" b="1">
                <a:latin typeface="Arial" charset="0"/>
                <a:cs typeface="+mn-cs"/>
              </a:rPr>
              <a:t>Nuevo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6580188" y="87313"/>
            <a:ext cx="754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33</a:t>
            </a:r>
          </a:p>
        </p:txBody>
      </p:sp>
      <p:sp>
        <p:nvSpPr>
          <p:cNvPr id="265219" name="Text Box 3"/>
          <p:cNvSpPr txBox="1">
            <a:spLocks noChangeArrowheads="1"/>
          </p:cNvSpPr>
          <p:nvPr/>
        </p:nvSpPr>
        <p:spPr bwMode="auto">
          <a:xfrm>
            <a:off x="0" y="969963"/>
            <a:ext cx="7543800" cy="64135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s-ES" sz="3600" b="1" i="1" dirty="0">
                <a:latin typeface="Comic Sans MS" charset="0"/>
                <a:cs typeface="+mn-cs"/>
              </a:rPr>
              <a:t>La Biblia “abierta”</a:t>
            </a:r>
          </a:p>
        </p:txBody>
      </p:sp>
      <p:sp>
        <p:nvSpPr>
          <p:cNvPr id="265220" name="Rectangle 4"/>
          <p:cNvSpPr>
            <a:spLocks noChangeArrowheads="1"/>
          </p:cNvSpPr>
          <p:nvPr/>
        </p:nvSpPr>
        <p:spPr bwMode="auto">
          <a:xfrm>
            <a:off x="2478088" y="6192838"/>
            <a:ext cx="2608262" cy="3825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6522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5222" name="Rectangle 6"/>
          <p:cNvSpPr>
            <a:spLocks noChangeArrowheads="1"/>
          </p:cNvSpPr>
          <p:nvPr/>
        </p:nvSpPr>
        <p:spPr bwMode="auto">
          <a:xfrm>
            <a:off x="3665538" y="5640388"/>
            <a:ext cx="1830387" cy="6127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3" name="Rectangle 7"/>
          <p:cNvSpPr>
            <a:spLocks noChangeArrowheads="1"/>
          </p:cNvSpPr>
          <p:nvPr/>
        </p:nvSpPr>
        <p:spPr bwMode="auto">
          <a:xfrm>
            <a:off x="4016375" y="2268538"/>
            <a:ext cx="290513" cy="43815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4" name="Oval 8"/>
          <p:cNvSpPr>
            <a:spLocks noChangeArrowheads="1"/>
          </p:cNvSpPr>
          <p:nvPr/>
        </p:nvSpPr>
        <p:spPr bwMode="auto">
          <a:xfrm>
            <a:off x="4114800" y="2457450"/>
            <a:ext cx="303213" cy="454025"/>
          </a:xfrm>
          <a:prstGeom prst="ellipse">
            <a:avLst/>
          </a:prstGeom>
          <a:solidFill>
            <a:schemeClr val="bg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5" name="Rectangle 9"/>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6" name="Rectangle 10"/>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7" name="Line 11"/>
          <p:cNvSpPr>
            <a:spLocks noChangeShapeType="1"/>
          </p:cNvSpPr>
          <p:nvPr/>
        </p:nvSpPr>
        <p:spPr bwMode="auto">
          <a:xfrm>
            <a:off x="989013" y="2570163"/>
            <a:ext cx="156051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8" name="Line 12"/>
          <p:cNvSpPr>
            <a:spLocks noChangeShapeType="1"/>
          </p:cNvSpPr>
          <p:nvPr/>
        </p:nvSpPr>
        <p:spPr bwMode="auto">
          <a:xfrm>
            <a:off x="2895600" y="23383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29" name="Line 13"/>
          <p:cNvSpPr>
            <a:spLocks noChangeShapeType="1"/>
          </p:cNvSpPr>
          <p:nvPr/>
        </p:nvSpPr>
        <p:spPr bwMode="auto">
          <a:xfrm>
            <a:off x="2870200" y="293211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0" name="Rectangle 14"/>
          <p:cNvSpPr>
            <a:spLocks noChangeArrowheads="1"/>
          </p:cNvSpPr>
          <p:nvPr/>
        </p:nvSpPr>
        <p:spPr bwMode="auto">
          <a:xfrm>
            <a:off x="3109913" y="2432050"/>
            <a:ext cx="128746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200" b="1">
                <a:latin typeface="Times" charset="0"/>
                <a:cs typeface="+mn-cs"/>
              </a:rPr>
              <a:t>Un tema:</a:t>
            </a:r>
          </a:p>
        </p:txBody>
      </p:sp>
      <p:sp>
        <p:nvSpPr>
          <p:cNvPr id="265231" name="Line 15"/>
          <p:cNvSpPr>
            <a:spLocks noChangeShapeType="1"/>
          </p:cNvSpPr>
          <p:nvPr/>
        </p:nvSpPr>
        <p:spPr bwMode="auto">
          <a:xfrm>
            <a:off x="5545138" y="2598738"/>
            <a:ext cx="139065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2" name="Line 16"/>
          <p:cNvSpPr>
            <a:spLocks noChangeShapeType="1"/>
          </p:cNvSpPr>
          <p:nvPr/>
        </p:nvSpPr>
        <p:spPr bwMode="auto">
          <a:xfrm>
            <a:off x="890588" y="3227388"/>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3" name="Line 17"/>
          <p:cNvSpPr>
            <a:spLocks noChangeShapeType="1"/>
          </p:cNvSpPr>
          <p:nvPr/>
        </p:nvSpPr>
        <p:spPr bwMode="auto">
          <a:xfrm>
            <a:off x="5651500" y="319087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4" name="Line 18"/>
          <p:cNvSpPr>
            <a:spLocks noChangeShapeType="1"/>
          </p:cNvSpPr>
          <p:nvPr/>
        </p:nvSpPr>
        <p:spPr bwMode="auto">
          <a:xfrm>
            <a:off x="628650" y="3629025"/>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5" name="Line 19"/>
          <p:cNvSpPr>
            <a:spLocks noChangeShapeType="1"/>
          </p:cNvSpPr>
          <p:nvPr/>
        </p:nvSpPr>
        <p:spPr bwMode="auto">
          <a:xfrm>
            <a:off x="5748338" y="359410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6" name="Line 20"/>
          <p:cNvSpPr>
            <a:spLocks noChangeShapeType="1"/>
          </p:cNvSpPr>
          <p:nvPr/>
        </p:nvSpPr>
        <p:spPr bwMode="auto">
          <a:xfrm>
            <a:off x="525463" y="421322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7" name="Line 21"/>
          <p:cNvSpPr>
            <a:spLocks noChangeShapeType="1"/>
          </p:cNvSpPr>
          <p:nvPr/>
        </p:nvSpPr>
        <p:spPr bwMode="auto">
          <a:xfrm>
            <a:off x="5864225" y="4170363"/>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8" name="Line 22"/>
          <p:cNvSpPr>
            <a:spLocks noChangeShapeType="1"/>
          </p:cNvSpPr>
          <p:nvPr/>
        </p:nvSpPr>
        <p:spPr bwMode="auto">
          <a:xfrm>
            <a:off x="968375" y="5803900"/>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39" name="Line 23"/>
          <p:cNvSpPr>
            <a:spLocks noChangeShapeType="1"/>
          </p:cNvSpPr>
          <p:nvPr/>
        </p:nvSpPr>
        <p:spPr bwMode="auto">
          <a:xfrm>
            <a:off x="5786438" y="5884863"/>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40" name="Line 24"/>
          <p:cNvSpPr>
            <a:spLocks noChangeShapeType="1"/>
          </p:cNvSpPr>
          <p:nvPr/>
        </p:nvSpPr>
        <p:spPr bwMode="auto">
          <a:xfrm>
            <a:off x="2049463" y="6259513"/>
            <a:ext cx="12319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41" name="Rectangle 25"/>
          <p:cNvSpPr>
            <a:spLocks noChangeArrowheads="1"/>
          </p:cNvSpPr>
          <p:nvPr/>
        </p:nvSpPr>
        <p:spPr bwMode="auto">
          <a:xfrm>
            <a:off x="336550" y="2378075"/>
            <a:ext cx="7810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D(AT)</a:t>
            </a:r>
          </a:p>
        </p:txBody>
      </p:sp>
      <p:sp>
        <p:nvSpPr>
          <p:cNvPr id="265242" name="Rectangle 26"/>
          <p:cNvSpPr>
            <a:spLocks noChangeArrowheads="1"/>
          </p:cNvSpPr>
          <p:nvPr/>
        </p:nvSpPr>
        <p:spPr bwMode="auto">
          <a:xfrm>
            <a:off x="4865688" y="2382838"/>
            <a:ext cx="7620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D(NT)</a:t>
            </a:r>
          </a:p>
        </p:txBody>
      </p:sp>
      <p:sp>
        <p:nvSpPr>
          <p:cNvPr id="265243" name="Rectangle 27"/>
          <p:cNvSpPr>
            <a:spLocks noChangeArrowheads="1"/>
          </p:cNvSpPr>
          <p:nvPr/>
        </p:nvSpPr>
        <p:spPr bwMode="auto">
          <a:xfrm>
            <a:off x="2663825" y="1793875"/>
            <a:ext cx="2190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A</a:t>
            </a:r>
          </a:p>
        </p:txBody>
      </p:sp>
      <p:sp>
        <p:nvSpPr>
          <p:cNvPr id="265244" name="Rectangle 28"/>
          <p:cNvSpPr>
            <a:spLocks noChangeArrowheads="1"/>
          </p:cNvSpPr>
          <p:nvPr/>
        </p:nvSpPr>
        <p:spPr bwMode="auto">
          <a:xfrm>
            <a:off x="2663825" y="2132013"/>
            <a:ext cx="2413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B</a:t>
            </a:r>
          </a:p>
        </p:txBody>
      </p:sp>
      <p:sp>
        <p:nvSpPr>
          <p:cNvPr id="265245" name="Rectangle 29"/>
          <p:cNvSpPr>
            <a:spLocks noChangeArrowheads="1"/>
          </p:cNvSpPr>
          <p:nvPr/>
        </p:nvSpPr>
        <p:spPr bwMode="auto">
          <a:xfrm>
            <a:off x="2660650" y="2409825"/>
            <a:ext cx="231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C</a:t>
            </a:r>
          </a:p>
        </p:txBody>
      </p:sp>
      <p:sp>
        <p:nvSpPr>
          <p:cNvPr id="265246" name="Rectangle 30"/>
          <p:cNvSpPr>
            <a:spLocks noChangeArrowheads="1"/>
          </p:cNvSpPr>
          <p:nvPr/>
        </p:nvSpPr>
        <p:spPr bwMode="auto">
          <a:xfrm>
            <a:off x="274638" y="2965450"/>
            <a:ext cx="860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E(AT)</a:t>
            </a:r>
          </a:p>
        </p:txBody>
      </p:sp>
      <p:sp>
        <p:nvSpPr>
          <p:cNvPr id="265247" name="Rectangle 31"/>
          <p:cNvSpPr>
            <a:spLocks noChangeArrowheads="1"/>
          </p:cNvSpPr>
          <p:nvPr/>
        </p:nvSpPr>
        <p:spPr bwMode="auto">
          <a:xfrm>
            <a:off x="5043488" y="2949575"/>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E(NT)</a:t>
            </a:r>
          </a:p>
        </p:txBody>
      </p:sp>
      <p:sp>
        <p:nvSpPr>
          <p:cNvPr id="265248" name="Rectangle 32"/>
          <p:cNvSpPr>
            <a:spLocks noChangeArrowheads="1"/>
          </p:cNvSpPr>
          <p:nvPr/>
        </p:nvSpPr>
        <p:spPr bwMode="auto">
          <a:xfrm>
            <a:off x="5135563" y="3348038"/>
            <a:ext cx="8810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F(NT)</a:t>
            </a:r>
          </a:p>
        </p:txBody>
      </p:sp>
      <p:sp>
        <p:nvSpPr>
          <p:cNvPr id="265249" name="Rectangle 33"/>
          <p:cNvSpPr>
            <a:spLocks noChangeArrowheads="1"/>
          </p:cNvSpPr>
          <p:nvPr/>
        </p:nvSpPr>
        <p:spPr bwMode="auto">
          <a:xfrm>
            <a:off x="5254625" y="3973513"/>
            <a:ext cx="881063"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G(NT)</a:t>
            </a:r>
          </a:p>
        </p:txBody>
      </p:sp>
      <p:sp>
        <p:nvSpPr>
          <p:cNvPr id="265250" name="Rectangle 34"/>
          <p:cNvSpPr>
            <a:spLocks noChangeArrowheads="1"/>
          </p:cNvSpPr>
          <p:nvPr/>
        </p:nvSpPr>
        <p:spPr bwMode="auto">
          <a:xfrm>
            <a:off x="284163" y="3376613"/>
            <a:ext cx="8270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F(AT)</a:t>
            </a:r>
          </a:p>
        </p:txBody>
      </p:sp>
      <p:sp>
        <p:nvSpPr>
          <p:cNvPr id="265251" name="Rectangle 35"/>
          <p:cNvSpPr>
            <a:spLocks noChangeArrowheads="1"/>
          </p:cNvSpPr>
          <p:nvPr/>
        </p:nvSpPr>
        <p:spPr bwMode="auto">
          <a:xfrm>
            <a:off x="263525" y="3944938"/>
            <a:ext cx="79533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G(AT)</a:t>
            </a:r>
          </a:p>
        </p:txBody>
      </p:sp>
      <p:sp>
        <p:nvSpPr>
          <p:cNvPr id="265252" name="Rectangle 36"/>
          <p:cNvSpPr>
            <a:spLocks noChangeArrowheads="1"/>
          </p:cNvSpPr>
          <p:nvPr/>
        </p:nvSpPr>
        <p:spPr bwMode="auto">
          <a:xfrm>
            <a:off x="315913" y="5599113"/>
            <a:ext cx="8445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H(AT)</a:t>
            </a:r>
          </a:p>
        </p:txBody>
      </p:sp>
      <p:sp>
        <p:nvSpPr>
          <p:cNvPr id="265253" name="Rectangle 37"/>
          <p:cNvSpPr>
            <a:spLocks noChangeArrowheads="1"/>
          </p:cNvSpPr>
          <p:nvPr/>
        </p:nvSpPr>
        <p:spPr bwMode="auto">
          <a:xfrm>
            <a:off x="5513388" y="5632450"/>
            <a:ext cx="912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H(NT)</a:t>
            </a:r>
          </a:p>
        </p:txBody>
      </p:sp>
      <p:sp>
        <p:nvSpPr>
          <p:cNvPr id="265254" name="Rectangle 38"/>
          <p:cNvSpPr>
            <a:spLocks noChangeArrowheads="1"/>
          </p:cNvSpPr>
          <p:nvPr/>
        </p:nvSpPr>
        <p:spPr bwMode="auto">
          <a:xfrm>
            <a:off x="1724025" y="5997575"/>
            <a:ext cx="946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I(AT)</a:t>
            </a:r>
          </a:p>
        </p:txBody>
      </p:sp>
      <p:sp>
        <p:nvSpPr>
          <p:cNvPr id="265255" name="Rectangle 39"/>
          <p:cNvSpPr>
            <a:spLocks noChangeArrowheads="1"/>
          </p:cNvSpPr>
          <p:nvPr/>
        </p:nvSpPr>
        <p:spPr bwMode="auto">
          <a:xfrm>
            <a:off x="3681413" y="5800725"/>
            <a:ext cx="2587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400" b="1">
                <a:latin typeface="Times" charset="0"/>
                <a:cs typeface="+mn-cs"/>
              </a:rPr>
              <a:t>J</a:t>
            </a:r>
          </a:p>
        </p:txBody>
      </p:sp>
      <p:sp>
        <p:nvSpPr>
          <p:cNvPr id="265256" name="Line 40"/>
          <p:cNvSpPr>
            <a:spLocks noChangeShapeType="1"/>
          </p:cNvSpPr>
          <p:nvPr/>
        </p:nvSpPr>
        <p:spPr bwMode="auto">
          <a:xfrm>
            <a:off x="1866900" y="5260975"/>
            <a:ext cx="1117600" cy="492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57" name="Line 41"/>
          <p:cNvSpPr>
            <a:spLocks noChangeShapeType="1"/>
          </p:cNvSpPr>
          <p:nvPr/>
        </p:nvSpPr>
        <p:spPr bwMode="auto">
          <a:xfrm>
            <a:off x="2068513" y="4681538"/>
            <a:ext cx="1035050" cy="393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58" name="Line 42"/>
          <p:cNvSpPr>
            <a:spLocks noChangeShapeType="1"/>
          </p:cNvSpPr>
          <p:nvPr/>
        </p:nvSpPr>
        <p:spPr bwMode="auto">
          <a:xfrm>
            <a:off x="2530475" y="4124325"/>
            <a:ext cx="774700" cy="8397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59" name="Line 43"/>
          <p:cNvSpPr>
            <a:spLocks noChangeShapeType="1"/>
          </p:cNvSpPr>
          <p:nvPr/>
        </p:nvSpPr>
        <p:spPr bwMode="auto">
          <a:xfrm>
            <a:off x="3300413" y="3856038"/>
            <a:ext cx="300037" cy="1163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0" name="Line 44"/>
          <p:cNvSpPr>
            <a:spLocks noChangeShapeType="1"/>
          </p:cNvSpPr>
          <p:nvPr/>
        </p:nvSpPr>
        <p:spPr bwMode="auto">
          <a:xfrm flipH="1">
            <a:off x="3976688" y="4100513"/>
            <a:ext cx="639762" cy="7620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1" name="Line 45"/>
          <p:cNvSpPr>
            <a:spLocks noChangeShapeType="1"/>
          </p:cNvSpPr>
          <p:nvPr/>
        </p:nvSpPr>
        <p:spPr bwMode="auto">
          <a:xfrm flipH="1">
            <a:off x="4165600" y="4391025"/>
            <a:ext cx="865188" cy="5730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2" name="Line 46"/>
          <p:cNvSpPr>
            <a:spLocks noChangeShapeType="1"/>
          </p:cNvSpPr>
          <p:nvPr/>
        </p:nvSpPr>
        <p:spPr bwMode="auto">
          <a:xfrm flipV="1">
            <a:off x="4235450" y="4927600"/>
            <a:ext cx="1223963" cy="257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3" name="Line 47"/>
          <p:cNvSpPr>
            <a:spLocks noChangeShapeType="1"/>
          </p:cNvSpPr>
          <p:nvPr/>
        </p:nvSpPr>
        <p:spPr bwMode="auto">
          <a:xfrm flipV="1">
            <a:off x="4365625" y="5356225"/>
            <a:ext cx="1090613" cy="158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4" name="Freeform 48"/>
          <p:cNvSpPr>
            <a:spLocks/>
          </p:cNvSpPr>
          <p:nvPr/>
        </p:nvSpPr>
        <p:spPr bwMode="auto">
          <a:xfrm>
            <a:off x="1211263" y="5376863"/>
            <a:ext cx="117475" cy="101600"/>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265" name="Rectangle 49"/>
          <p:cNvSpPr>
            <a:spLocks noChangeArrowheads="1"/>
          </p:cNvSpPr>
          <p:nvPr/>
        </p:nvSpPr>
        <p:spPr bwMode="auto">
          <a:xfrm>
            <a:off x="1157288" y="3957638"/>
            <a:ext cx="2047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6" name="Rectangle 50"/>
          <p:cNvSpPr>
            <a:spLocks noChangeArrowheads="1"/>
          </p:cNvSpPr>
          <p:nvPr/>
        </p:nvSpPr>
        <p:spPr bwMode="auto">
          <a:xfrm>
            <a:off x="6997700" y="3757613"/>
            <a:ext cx="29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s-ES" sz="3200" b="1">
                <a:latin typeface="Times" charset="0"/>
                <a:cs typeface="+mn-cs"/>
              </a:rPr>
              <a:t>/</a:t>
            </a:r>
          </a:p>
        </p:txBody>
      </p:sp>
      <p:sp>
        <p:nvSpPr>
          <p:cNvPr id="265267" name="Rectangle 51"/>
          <p:cNvSpPr>
            <a:spLocks noChangeArrowheads="1"/>
          </p:cNvSpPr>
          <p:nvPr/>
        </p:nvSpPr>
        <p:spPr bwMode="auto">
          <a:xfrm>
            <a:off x="4235450" y="2493963"/>
            <a:ext cx="165100"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8" name="Oval 52"/>
          <p:cNvSpPr>
            <a:spLocks noChangeArrowheads="1"/>
          </p:cNvSpPr>
          <p:nvPr/>
        </p:nvSpPr>
        <p:spPr bwMode="auto">
          <a:xfrm>
            <a:off x="338138" y="5237163"/>
            <a:ext cx="65087"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69" name="Oval 53"/>
          <p:cNvSpPr>
            <a:spLocks noChangeArrowheads="1"/>
          </p:cNvSpPr>
          <p:nvPr/>
        </p:nvSpPr>
        <p:spPr bwMode="auto">
          <a:xfrm>
            <a:off x="712788" y="5237163"/>
            <a:ext cx="66675" cy="2032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0" name="Oval 54"/>
          <p:cNvSpPr>
            <a:spLocks noChangeArrowheads="1"/>
          </p:cNvSpPr>
          <p:nvPr/>
        </p:nvSpPr>
        <p:spPr bwMode="auto">
          <a:xfrm>
            <a:off x="1030288" y="5262563"/>
            <a:ext cx="39687" cy="15240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1" name="Oval 55"/>
          <p:cNvSpPr>
            <a:spLocks noChangeArrowheads="1"/>
          </p:cNvSpPr>
          <p:nvPr/>
        </p:nvSpPr>
        <p:spPr bwMode="auto">
          <a:xfrm>
            <a:off x="1341438" y="5316538"/>
            <a:ext cx="14287" cy="44450"/>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2" name="Line 56"/>
          <p:cNvSpPr>
            <a:spLocks noChangeShapeType="1"/>
          </p:cNvSpPr>
          <p:nvPr/>
        </p:nvSpPr>
        <p:spPr bwMode="auto">
          <a:xfrm>
            <a:off x="379413" y="5232400"/>
            <a:ext cx="3651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3" name="Line 57"/>
          <p:cNvSpPr>
            <a:spLocks noChangeShapeType="1"/>
          </p:cNvSpPr>
          <p:nvPr/>
        </p:nvSpPr>
        <p:spPr bwMode="auto">
          <a:xfrm>
            <a:off x="373063" y="5445125"/>
            <a:ext cx="3698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4" name="Line 58"/>
          <p:cNvSpPr>
            <a:spLocks noChangeShapeType="1"/>
          </p:cNvSpPr>
          <p:nvPr/>
        </p:nvSpPr>
        <p:spPr bwMode="auto">
          <a:xfrm flipH="1">
            <a:off x="768350" y="5257800"/>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5" name="Line 59"/>
          <p:cNvSpPr>
            <a:spLocks noChangeShapeType="1"/>
          </p:cNvSpPr>
          <p:nvPr/>
        </p:nvSpPr>
        <p:spPr bwMode="auto">
          <a:xfrm flipH="1">
            <a:off x="768350" y="5419725"/>
            <a:ext cx="274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6" name="Line 60"/>
          <p:cNvSpPr>
            <a:spLocks noChangeShapeType="1"/>
          </p:cNvSpPr>
          <p:nvPr/>
        </p:nvSpPr>
        <p:spPr bwMode="auto">
          <a:xfrm flipH="1">
            <a:off x="1074738" y="5311775"/>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7" name="Line 61"/>
          <p:cNvSpPr>
            <a:spLocks noChangeShapeType="1"/>
          </p:cNvSpPr>
          <p:nvPr/>
        </p:nvSpPr>
        <p:spPr bwMode="auto">
          <a:xfrm flipH="1">
            <a:off x="1074738" y="5365750"/>
            <a:ext cx="2762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8" name="Rectangle 62"/>
          <p:cNvSpPr>
            <a:spLocks noChangeArrowheads="1"/>
          </p:cNvSpPr>
          <p:nvPr/>
        </p:nvSpPr>
        <p:spPr bwMode="auto">
          <a:xfrm>
            <a:off x="379413" y="5233988"/>
            <a:ext cx="363537" cy="209550"/>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79" name="Rectangle 63"/>
          <p:cNvSpPr>
            <a:spLocks noChangeArrowheads="1"/>
          </p:cNvSpPr>
          <p:nvPr/>
        </p:nvSpPr>
        <p:spPr bwMode="auto">
          <a:xfrm>
            <a:off x="774700" y="5260975"/>
            <a:ext cx="277813" cy="15398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0" name="Rectangle 64"/>
          <p:cNvSpPr>
            <a:spLocks noChangeArrowheads="1"/>
          </p:cNvSpPr>
          <p:nvPr/>
        </p:nvSpPr>
        <p:spPr bwMode="auto">
          <a:xfrm>
            <a:off x="1074738" y="5310188"/>
            <a:ext cx="269875" cy="55562"/>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1" name="Oval 65"/>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2" name="Arc 66"/>
          <p:cNvSpPr>
            <a:spLocks/>
          </p:cNvSpPr>
          <p:nvPr/>
        </p:nvSpPr>
        <p:spPr bwMode="auto">
          <a:xfrm rot="11100000">
            <a:off x="1423988" y="5253038"/>
            <a:ext cx="142875" cy="82550"/>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3" name="Arc 67"/>
          <p:cNvSpPr>
            <a:spLocks/>
          </p:cNvSpPr>
          <p:nvPr/>
        </p:nvSpPr>
        <p:spPr bwMode="auto">
          <a:xfrm rot="21180000">
            <a:off x="1411288" y="5360988"/>
            <a:ext cx="146050" cy="71437"/>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4" name="Arc 68"/>
          <p:cNvSpPr>
            <a:spLocks/>
          </p:cNvSpPr>
          <p:nvPr/>
        </p:nvSpPr>
        <p:spPr bwMode="auto">
          <a:xfrm rot="10800000">
            <a:off x="1381125" y="5341938"/>
            <a:ext cx="28575" cy="71437"/>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5" name="Oval 69"/>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6" name="Arc 70"/>
          <p:cNvSpPr>
            <a:spLocks/>
          </p:cNvSpPr>
          <p:nvPr/>
        </p:nvSpPr>
        <p:spPr bwMode="auto">
          <a:xfrm>
            <a:off x="1385888" y="5272088"/>
            <a:ext cx="34925" cy="68262"/>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87" name="Oval 71"/>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6151" name="Group 72"/>
          <p:cNvGrpSpPr>
            <a:grpSpLocks/>
          </p:cNvGrpSpPr>
          <p:nvPr/>
        </p:nvGrpSpPr>
        <p:grpSpPr bwMode="auto">
          <a:xfrm>
            <a:off x="6013450" y="5238750"/>
            <a:ext cx="1157288" cy="204788"/>
            <a:chOff x="4652" y="3084"/>
            <a:chExt cx="954" cy="180"/>
          </a:xfrm>
        </p:grpSpPr>
        <p:sp>
          <p:nvSpPr>
            <p:cNvPr id="265289" name="Oval 73"/>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0" name="Oval 74"/>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1" name="Oval 75"/>
            <p:cNvSpPr>
              <a:spLocks noChangeArrowheads="1"/>
            </p:cNvSpPr>
            <p:nvPr/>
          </p:nvSpPr>
          <p:spPr bwMode="auto">
            <a:xfrm>
              <a:off x="5030" y="3111"/>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2" name="Oval 76"/>
            <p:cNvSpPr>
              <a:spLocks noChangeArrowheads="1"/>
            </p:cNvSpPr>
            <p:nvPr/>
          </p:nvSpPr>
          <p:spPr bwMode="auto">
            <a:xfrm>
              <a:off x="4805" y="3155"/>
              <a:ext cx="10" cy="36"/>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3" name="Line 77"/>
            <p:cNvSpPr>
              <a:spLocks noChangeShapeType="1"/>
            </p:cNvSpPr>
            <p:nvPr/>
          </p:nvSpPr>
          <p:spPr bwMode="auto">
            <a:xfrm flipH="1">
              <a:off x="5281" y="3264"/>
              <a:ext cx="2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4" name="Line 78"/>
            <p:cNvSpPr>
              <a:spLocks noChangeShapeType="1"/>
            </p:cNvSpPr>
            <p:nvPr/>
          </p:nvSpPr>
          <p:spPr bwMode="auto">
            <a:xfrm flipH="1">
              <a:off x="5283" y="3084"/>
              <a:ext cx="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5" name="Line 79"/>
            <p:cNvSpPr>
              <a:spLocks noChangeShapeType="1"/>
            </p:cNvSpPr>
            <p:nvPr/>
          </p:nvSpPr>
          <p:spPr bwMode="auto">
            <a:xfrm>
              <a:off x="5054" y="3242"/>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6" name="Line 80"/>
            <p:cNvSpPr>
              <a:spLocks noChangeShapeType="1"/>
            </p:cNvSpPr>
            <p:nvPr/>
          </p:nvSpPr>
          <p:spPr bwMode="auto">
            <a:xfrm>
              <a:off x="5054" y="310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7" name="Line 81"/>
            <p:cNvSpPr>
              <a:spLocks noChangeShapeType="1"/>
            </p:cNvSpPr>
            <p:nvPr/>
          </p:nvSpPr>
          <p:spPr bwMode="auto">
            <a:xfrm>
              <a:off x="4813" y="3196"/>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8" name="Line 82"/>
            <p:cNvSpPr>
              <a:spLocks noChangeShapeType="1"/>
            </p:cNvSpPr>
            <p:nvPr/>
          </p:nvSpPr>
          <p:spPr bwMode="auto">
            <a:xfrm>
              <a:off x="4813" y="3151"/>
              <a:ext cx="2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299" name="Rectangle 83"/>
            <p:cNvSpPr>
              <a:spLocks noChangeArrowheads="1"/>
            </p:cNvSpPr>
            <p:nvPr/>
          </p:nvSpPr>
          <p:spPr bwMode="auto">
            <a:xfrm>
              <a:off x="5285" y="3085"/>
              <a:ext cx="289" cy="17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0" name="Rectangle 84"/>
            <p:cNvSpPr>
              <a:spLocks noChangeArrowheads="1"/>
            </p:cNvSpPr>
            <p:nvPr/>
          </p:nvSpPr>
          <p:spPr bwMode="auto">
            <a:xfrm>
              <a:off x="5043" y="3111"/>
              <a:ext cx="219" cy="128"/>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1" name="Rectangle 85"/>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2" name="Oval 86"/>
            <p:cNvSpPr>
              <a:spLocks noChangeArrowheads="1"/>
            </p:cNvSpPr>
            <p:nvPr/>
          </p:nvSpPr>
          <p:spPr bwMode="auto">
            <a:xfrm>
              <a:off x="5565" y="3101"/>
              <a:ext cx="34" cy="14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3" name="Arc 87"/>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4" name="Arc 88"/>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5" name="Arc 89"/>
            <p:cNvSpPr>
              <a:spLocks/>
            </p:cNvSpPr>
            <p:nvPr/>
          </p:nvSpPr>
          <p:spPr bwMode="auto">
            <a:xfrm>
              <a:off x="4761" y="3117"/>
              <a:ext cx="25"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6" name="Oval 90"/>
            <p:cNvSpPr>
              <a:spLocks noChangeArrowheads="1"/>
            </p:cNvSpPr>
            <p:nvPr/>
          </p:nvSpPr>
          <p:spPr bwMode="auto">
            <a:xfrm>
              <a:off x="4754" y="3136"/>
              <a:ext cx="20" cy="74"/>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7" name="Arc 91"/>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08" name="Oval 92"/>
            <p:cNvSpPr>
              <a:spLocks noChangeArrowheads="1"/>
            </p:cNvSpPr>
            <p:nvPr/>
          </p:nvSpPr>
          <p:spPr bwMode="auto">
            <a:xfrm>
              <a:off x="4763" y="3161"/>
              <a:ext cx="1" cy="22"/>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5309" name="Freeform 93"/>
          <p:cNvSpPr>
            <a:spLocks/>
          </p:cNvSpPr>
          <p:nvPr/>
        </p:nvSpPr>
        <p:spPr bwMode="auto">
          <a:xfrm>
            <a:off x="4249738" y="2698750"/>
            <a:ext cx="452437" cy="982663"/>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0" name="Rectangle 94"/>
          <p:cNvSpPr>
            <a:spLocks noChangeArrowheads="1"/>
          </p:cNvSpPr>
          <p:nvPr/>
        </p:nvSpPr>
        <p:spPr bwMode="auto">
          <a:xfrm>
            <a:off x="5721350" y="3690938"/>
            <a:ext cx="903288" cy="2286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11" name="Freeform 95"/>
          <p:cNvSpPr>
            <a:spLocks/>
          </p:cNvSpPr>
          <p:nvPr/>
        </p:nvSpPr>
        <p:spPr bwMode="auto">
          <a:xfrm>
            <a:off x="5529263" y="5172075"/>
            <a:ext cx="79375" cy="12700"/>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2" name="Freeform 96"/>
          <p:cNvSpPr>
            <a:spLocks/>
          </p:cNvSpPr>
          <p:nvPr/>
        </p:nvSpPr>
        <p:spPr bwMode="auto">
          <a:xfrm>
            <a:off x="5583238" y="5086350"/>
            <a:ext cx="57150" cy="168275"/>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3" name="Freeform 97"/>
          <p:cNvSpPr>
            <a:spLocks/>
          </p:cNvSpPr>
          <p:nvPr/>
        </p:nvSpPr>
        <p:spPr bwMode="auto">
          <a:xfrm>
            <a:off x="5507038" y="5114925"/>
            <a:ext cx="92075" cy="7302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4" name="Freeform 98"/>
          <p:cNvSpPr>
            <a:spLocks/>
          </p:cNvSpPr>
          <p:nvPr/>
        </p:nvSpPr>
        <p:spPr bwMode="auto">
          <a:xfrm>
            <a:off x="5634038" y="5094288"/>
            <a:ext cx="93662" cy="169862"/>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5" name="Freeform 99"/>
          <p:cNvSpPr>
            <a:spLocks/>
          </p:cNvSpPr>
          <p:nvPr/>
        </p:nvSpPr>
        <p:spPr bwMode="auto">
          <a:xfrm>
            <a:off x="5226050" y="5457825"/>
            <a:ext cx="53975" cy="44450"/>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6" name="Freeform 100"/>
          <p:cNvSpPr>
            <a:spLocks/>
          </p:cNvSpPr>
          <p:nvPr/>
        </p:nvSpPr>
        <p:spPr bwMode="auto">
          <a:xfrm>
            <a:off x="5381625" y="5153025"/>
            <a:ext cx="42863" cy="2857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7" name="Freeform 101"/>
          <p:cNvSpPr>
            <a:spLocks/>
          </p:cNvSpPr>
          <p:nvPr/>
        </p:nvSpPr>
        <p:spPr bwMode="auto">
          <a:xfrm>
            <a:off x="5286375" y="5141913"/>
            <a:ext cx="101600" cy="55562"/>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8" name="Freeform 102"/>
          <p:cNvSpPr>
            <a:spLocks/>
          </p:cNvSpPr>
          <p:nvPr/>
        </p:nvSpPr>
        <p:spPr bwMode="auto">
          <a:xfrm>
            <a:off x="2339975" y="5554663"/>
            <a:ext cx="203200" cy="130175"/>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19" name="Freeform 103"/>
          <p:cNvSpPr>
            <a:spLocks/>
          </p:cNvSpPr>
          <p:nvPr/>
        </p:nvSpPr>
        <p:spPr bwMode="auto">
          <a:xfrm>
            <a:off x="2533650" y="5360988"/>
            <a:ext cx="88900" cy="23812"/>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lnTo>
                  <a:pt x="4" y="1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0" name="Freeform 104"/>
          <p:cNvSpPr>
            <a:spLocks/>
          </p:cNvSpPr>
          <p:nvPr/>
        </p:nvSpPr>
        <p:spPr bwMode="auto">
          <a:xfrm>
            <a:off x="2555875" y="5330825"/>
            <a:ext cx="74613" cy="17463"/>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1" name="Freeform 105"/>
          <p:cNvSpPr>
            <a:spLocks/>
          </p:cNvSpPr>
          <p:nvPr/>
        </p:nvSpPr>
        <p:spPr bwMode="auto">
          <a:xfrm>
            <a:off x="2432050" y="5397500"/>
            <a:ext cx="195263" cy="84138"/>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2" name="Freeform 106"/>
          <p:cNvSpPr>
            <a:spLocks/>
          </p:cNvSpPr>
          <p:nvPr/>
        </p:nvSpPr>
        <p:spPr bwMode="auto">
          <a:xfrm>
            <a:off x="2501900" y="5403850"/>
            <a:ext cx="34925" cy="69850"/>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3" name="Freeform 107"/>
          <p:cNvSpPr>
            <a:spLocks/>
          </p:cNvSpPr>
          <p:nvPr/>
        </p:nvSpPr>
        <p:spPr bwMode="auto">
          <a:xfrm>
            <a:off x="2570163" y="5407025"/>
            <a:ext cx="33337" cy="66675"/>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4" name="Freeform 108"/>
          <p:cNvSpPr>
            <a:spLocks/>
          </p:cNvSpPr>
          <p:nvPr/>
        </p:nvSpPr>
        <p:spPr bwMode="auto">
          <a:xfrm>
            <a:off x="2538413" y="5408613"/>
            <a:ext cx="30162" cy="69850"/>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5" name="Freeform 109"/>
          <p:cNvSpPr>
            <a:spLocks/>
          </p:cNvSpPr>
          <p:nvPr/>
        </p:nvSpPr>
        <p:spPr bwMode="auto">
          <a:xfrm>
            <a:off x="1235075" y="4975225"/>
            <a:ext cx="452438" cy="327025"/>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6" name="Freeform 110"/>
          <p:cNvSpPr>
            <a:spLocks/>
          </p:cNvSpPr>
          <p:nvPr/>
        </p:nvSpPr>
        <p:spPr bwMode="auto">
          <a:xfrm>
            <a:off x="1754188" y="5180013"/>
            <a:ext cx="111125" cy="152400"/>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lnTo>
                  <a:pt x="78" y="13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7" name="Freeform 111"/>
          <p:cNvSpPr>
            <a:spLocks/>
          </p:cNvSpPr>
          <p:nvPr/>
        </p:nvSpPr>
        <p:spPr bwMode="auto">
          <a:xfrm>
            <a:off x="1717675" y="5203825"/>
            <a:ext cx="41275" cy="128588"/>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8" name="Freeform 112"/>
          <p:cNvSpPr>
            <a:spLocks/>
          </p:cNvSpPr>
          <p:nvPr/>
        </p:nvSpPr>
        <p:spPr bwMode="auto">
          <a:xfrm>
            <a:off x="744538" y="6124575"/>
            <a:ext cx="207962" cy="117475"/>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29" name="Freeform 113"/>
          <p:cNvSpPr>
            <a:spLocks/>
          </p:cNvSpPr>
          <p:nvPr/>
        </p:nvSpPr>
        <p:spPr bwMode="auto">
          <a:xfrm>
            <a:off x="2487613" y="5461000"/>
            <a:ext cx="25400" cy="36513"/>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265330" name="Freeform 114"/>
          <p:cNvSpPr>
            <a:spLocks/>
          </p:cNvSpPr>
          <p:nvPr/>
        </p:nvSpPr>
        <p:spPr bwMode="auto">
          <a:xfrm>
            <a:off x="2455863" y="5434013"/>
            <a:ext cx="28575" cy="44450"/>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46174" name="Group 115"/>
          <p:cNvGrpSpPr>
            <a:grpSpLocks/>
          </p:cNvGrpSpPr>
          <p:nvPr/>
        </p:nvGrpSpPr>
        <p:grpSpPr bwMode="auto">
          <a:xfrm>
            <a:off x="3124200" y="5622925"/>
            <a:ext cx="357188" cy="466725"/>
            <a:chOff x="2372" y="3451"/>
            <a:chExt cx="295" cy="409"/>
          </a:xfrm>
        </p:grpSpPr>
        <p:sp>
          <p:nvSpPr>
            <p:cNvPr id="265332" name="Rectangle 116"/>
            <p:cNvSpPr>
              <a:spLocks noChangeArrowheads="1"/>
            </p:cNvSpPr>
            <p:nvPr/>
          </p:nvSpPr>
          <p:spPr bwMode="auto">
            <a:xfrm rot="1260000">
              <a:off x="2561" y="3489"/>
              <a:ext cx="52" cy="245"/>
            </a:xfrm>
            <a:prstGeom prst="rect">
              <a:avLst/>
            </a:prstGeom>
            <a:gradFill rotWithShape="0">
              <a:gsLst>
                <a:gs pos="0">
                  <a:srgbClr val="618FFD">
                    <a:gamma/>
                    <a:shade val="29804"/>
                    <a:invGamma/>
                  </a:srgbClr>
                </a:gs>
                <a:gs pos="100000">
                  <a:srgbClr val="618FFD"/>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3" name="Rectangle 117"/>
            <p:cNvSpPr>
              <a:spLocks noChangeArrowheads="1"/>
            </p:cNvSpPr>
            <p:nvPr/>
          </p:nvSpPr>
          <p:spPr bwMode="auto">
            <a:xfrm>
              <a:off x="2372" y="3834"/>
              <a:ext cx="292" cy="26"/>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4" name="Rectangle 118"/>
            <p:cNvSpPr>
              <a:spLocks noChangeArrowheads="1"/>
            </p:cNvSpPr>
            <p:nvPr/>
          </p:nvSpPr>
          <p:spPr bwMode="auto">
            <a:xfrm>
              <a:off x="2632" y="3650"/>
              <a:ext cx="33" cy="177"/>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5" name="Oval 119"/>
            <p:cNvSpPr>
              <a:spLocks noChangeArrowheads="1"/>
            </p:cNvSpPr>
            <p:nvPr/>
          </p:nvSpPr>
          <p:spPr bwMode="auto">
            <a:xfrm>
              <a:off x="2573" y="3617"/>
              <a:ext cx="71" cy="58"/>
            </a:xfrm>
            <a:prstGeom prst="ellipse">
              <a:avLst/>
            </a:prstGeom>
            <a:gradFill rotWithShape="0">
              <a:gsLst>
                <a:gs pos="0">
                  <a:srgbClr val="618FFD"/>
                </a:gs>
                <a:gs pos="100000">
                  <a:srgbClr val="618FFD">
                    <a:gamma/>
                    <a:shade val="29804"/>
                    <a:invGamma/>
                  </a:srgbClr>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6" name="Rectangle 120"/>
            <p:cNvSpPr>
              <a:spLocks noChangeArrowheads="1"/>
            </p:cNvSpPr>
            <p:nvPr/>
          </p:nvSpPr>
          <p:spPr bwMode="auto">
            <a:xfrm rot="1080000">
              <a:off x="2452" y="3753"/>
              <a:ext cx="132" cy="10"/>
            </a:xfrm>
            <a:prstGeom prst="rect">
              <a:avLst/>
            </a:prstGeom>
            <a:gradFill rotWithShape="0">
              <a:gsLst>
                <a:gs pos="0">
                  <a:srgbClr val="618FFD"/>
                </a:gs>
                <a:gs pos="50000">
                  <a:srgbClr val="618FFD">
                    <a:gamma/>
                    <a:shade val="29804"/>
                    <a:invGamma/>
                  </a:srgbClr>
                </a:gs>
                <a:gs pos="100000">
                  <a:srgbClr val="618FFD"/>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7" name="Rectangle 121"/>
            <p:cNvSpPr>
              <a:spLocks noChangeArrowheads="1"/>
            </p:cNvSpPr>
            <p:nvPr/>
          </p:nvSpPr>
          <p:spPr bwMode="auto">
            <a:xfrm>
              <a:off x="2512" y="3767"/>
              <a:ext cx="12" cy="77"/>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38" name="Rectangle 122"/>
            <p:cNvSpPr>
              <a:spLocks noChangeArrowheads="1"/>
            </p:cNvSpPr>
            <p:nvPr/>
          </p:nvSpPr>
          <p:spPr bwMode="auto">
            <a:xfrm rot="1200000">
              <a:off x="2636" y="3451"/>
              <a:ext cx="31" cy="42"/>
            </a:xfrm>
            <a:prstGeom prst="rect">
              <a:avLst/>
            </a:prstGeom>
            <a:gradFill rotWithShape="0">
              <a:gsLst>
                <a:gs pos="0">
                  <a:srgbClr val="618FFD"/>
                </a:gs>
                <a:gs pos="100000">
                  <a:srgbClr val="618FFD">
                    <a:gamma/>
                    <a:shade val="29804"/>
                    <a:invGamma/>
                  </a:srgbClr>
                </a:gs>
              </a:gsLst>
              <a:path path="rect">
                <a:fillToRect l="100000" t="100000"/>
              </a:path>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65339" name="Rectangle 123"/>
          <p:cNvSpPr>
            <a:spLocks noChangeArrowheads="1"/>
          </p:cNvSpPr>
          <p:nvPr/>
        </p:nvSpPr>
        <p:spPr bwMode="auto">
          <a:xfrm>
            <a:off x="1670050" y="3781425"/>
            <a:ext cx="2936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s-ES" sz="3200" b="1">
                <a:latin typeface="Times" charset="0"/>
                <a:cs typeface="+mn-cs"/>
              </a:rPr>
              <a:t>/</a:t>
            </a:r>
          </a:p>
        </p:txBody>
      </p:sp>
      <p:sp>
        <p:nvSpPr>
          <p:cNvPr id="265340" name="Line 124"/>
          <p:cNvSpPr>
            <a:spLocks noChangeShapeType="1"/>
          </p:cNvSpPr>
          <p:nvPr/>
        </p:nvSpPr>
        <p:spPr bwMode="auto">
          <a:xfrm>
            <a:off x="369888" y="6248400"/>
            <a:ext cx="12144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1" name="Line 125"/>
          <p:cNvSpPr>
            <a:spLocks noChangeShapeType="1"/>
          </p:cNvSpPr>
          <p:nvPr/>
        </p:nvSpPr>
        <p:spPr bwMode="auto">
          <a:xfrm>
            <a:off x="5751513" y="6229350"/>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2" name="Line 126"/>
          <p:cNvSpPr>
            <a:spLocks noChangeShapeType="1"/>
          </p:cNvSpPr>
          <p:nvPr/>
        </p:nvSpPr>
        <p:spPr bwMode="auto">
          <a:xfrm>
            <a:off x="4108450" y="59420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3" name="Rectangle 127"/>
          <p:cNvSpPr>
            <a:spLocks noChangeArrowheads="1"/>
          </p:cNvSpPr>
          <p:nvPr/>
        </p:nvSpPr>
        <p:spPr bwMode="auto">
          <a:xfrm>
            <a:off x="3825875" y="5670550"/>
            <a:ext cx="156051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s-ES" sz="1600" b="1">
                <a:latin typeface="Lucida Handwriting" charset="0"/>
                <a:cs typeface="+mn-cs"/>
              </a:rPr>
              <a:t>2 </a:t>
            </a:r>
            <a:endParaRPr lang="es-ES" sz="1600" b="1" u="sng">
              <a:latin typeface="Lucida Handwriting" charset="0"/>
              <a:cs typeface="+mn-cs"/>
            </a:endParaRPr>
          </a:p>
          <a:p>
            <a:pPr>
              <a:defRPr/>
            </a:pPr>
            <a:r>
              <a:rPr lang="es-ES" sz="1600" b="1">
                <a:latin typeface="Lucida Handwriting" charset="0"/>
                <a:cs typeface="+mn-cs"/>
              </a:rPr>
              <a:t>1</a:t>
            </a:r>
          </a:p>
        </p:txBody>
      </p:sp>
      <p:sp>
        <p:nvSpPr>
          <p:cNvPr id="265344" name="Rectangle 128"/>
          <p:cNvSpPr>
            <a:spLocks noChangeArrowheads="1"/>
          </p:cNvSpPr>
          <p:nvPr/>
        </p:nvSpPr>
        <p:spPr bwMode="auto">
          <a:xfrm>
            <a:off x="323850" y="6015038"/>
            <a:ext cx="425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endParaRPr lang="es-ES" sz="2400">
              <a:latin typeface="Times" charset="0"/>
              <a:cs typeface="+mn-cs"/>
            </a:endParaRPr>
          </a:p>
        </p:txBody>
      </p:sp>
      <p:sp>
        <p:nvSpPr>
          <p:cNvPr id="265345" name="Line 129"/>
          <p:cNvSpPr>
            <a:spLocks noChangeShapeType="1"/>
          </p:cNvSpPr>
          <p:nvPr/>
        </p:nvSpPr>
        <p:spPr bwMode="auto">
          <a:xfrm>
            <a:off x="2930525" y="20208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6" name="Text Box 130"/>
          <p:cNvSpPr txBox="1">
            <a:spLocks noChangeArrowheads="1"/>
          </p:cNvSpPr>
          <p:nvPr/>
        </p:nvSpPr>
        <p:spPr bwMode="auto">
          <a:xfrm>
            <a:off x="6438900" y="6011863"/>
            <a:ext cx="728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sz="2000" b="1">
              <a:solidFill>
                <a:srgbClr val="5B5B5B"/>
              </a:solidFill>
              <a:latin typeface="Comic Sans MS" charset="0"/>
              <a:cs typeface="+mn-cs"/>
            </a:endParaRPr>
          </a:p>
        </p:txBody>
      </p:sp>
      <p:sp>
        <p:nvSpPr>
          <p:cNvPr id="265347" name="Line 131"/>
          <p:cNvSpPr>
            <a:spLocks noChangeShapeType="1"/>
          </p:cNvSpPr>
          <p:nvPr/>
        </p:nvSpPr>
        <p:spPr bwMode="auto">
          <a:xfrm>
            <a:off x="338138" y="4537075"/>
            <a:ext cx="13890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8" name="Line 132"/>
          <p:cNvSpPr>
            <a:spLocks noChangeShapeType="1"/>
          </p:cNvSpPr>
          <p:nvPr/>
        </p:nvSpPr>
        <p:spPr bwMode="auto">
          <a:xfrm>
            <a:off x="5661025" y="4510088"/>
            <a:ext cx="1389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49" name="Line 133"/>
          <p:cNvSpPr>
            <a:spLocks noChangeShapeType="1"/>
          </p:cNvSpPr>
          <p:nvPr/>
        </p:nvSpPr>
        <p:spPr bwMode="auto">
          <a:xfrm>
            <a:off x="4121150" y="6170613"/>
            <a:ext cx="12477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50" name="Text Box 134"/>
          <p:cNvSpPr txBox="1">
            <a:spLocks noChangeArrowheads="1"/>
          </p:cNvSpPr>
          <p:nvPr/>
        </p:nvSpPr>
        <p:spPr bwMode="auto">
          <a:xfrm>
            <a:off x="2903538" y="1643063"/>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1600 años</a:t>
            </a:r>
          </a:p>
        </p:txBody>
      </p:sp>
      <p:sp>
        <p:nvSpPr>
          <p:cNvPr id="265351" name="Text Box 135"/>
          <p:cNvSpPr txBox="1">
            <a:spLocks noChangeArrowheads="1"/>
          </p:cNvSpPr>
          <p:nvPr/>
        </p:nvSpPr>
        <p:spPr bwMode="auto">
          <a:xfrm>
            <a:off x="2916238" y="1952625"/>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40 autores</a:t>
            </a:r>
          </a:p>
        </p:txBody>
      </p:sp>
      <p:sp>
        <p:nvSpPr>
          <p:cNvPr id="265352" name="Text Box 136"/>
          <p:cNvSpPr txBox="1">
            <a:spLocks noChangeArrowheads="1"/>
          </p:cNvSpPr>
          <p:nvPr/>
        </p:nvSpPr>
        <p:spPr bwMode="auto">
          <a:xfrm>
            <a:off x="849313" y="3222625"/>
            <a:ext cx="1169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Hebreo</a:t>
            </a:r>
          </a:p>
        </p:txBody>
      </p:sp>
      <p:sp>
        <p:nvSpPr>
          <p:cNvPr id="265353" name="Text Box 137"/>
          <p:cNvSpPr txBox="1">
            <a:spLocks noChangeArrowheads="1"/>
          </p:cNvSpPr>
          <p:nvPr/>
        </p:nvSpPr>
        <p:spPr bwMode="auto">
          <a:xfrm>
            <a:off x="819150" y="2840038"/>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“39” libros</a:t>
            </a:r>
          </a:p>
        </p:txBody>
      </p:sp>
      <p:sp>
        <p:nvSpPr>
          <p:cNvPr id="265354" name="Text Box 138"/>
          <p:cNvSpPr txBox="1">
            <a:spLocks noChangeArrowheads="1"/>
          </p:cNvSpPr>
          <p:nvPr/>
        </p:nvSpPr>
        <p:spPr bwMode="auto">
          <a:xfrm>
            <a:off x="5848350" y="3187700"/>
            <a:ext cx="107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Griego</a:t>
            </a:r>
          </a:p>
        </p:txBody>
      </p:sp>
      <p:sp>
        <p:nvSpPr>
          <p:cNvPr id="265355" name="Text Box 139"/>
          <p:cNvSpPr txBox="1">
            <a:spLocks noChangeArrowheads="1"/>
          </p:cNvSpPr>
          <p:nvPr/>
        </p:nvSpPr>
        <p:spPr bwMode="auto">
          <a:xfrm>
            <a:off x="6032500" y="3763963"/>
            <a:ext cx="96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Gracia</a:t>
            </a:r>
          </a:p>
        </p:txBody>
      </p:sp>
      <p:sp>
        <p:nvSpPr>
          <p:cNvPr id="265356" name="Text Box 140"/>
          <p:cNvSpPr txBox="1">
            <a:spLocks noChangeArrowheads="1"/>
          </p:cNvSpPr>
          <p:nvPr/>
        </p:nvSpPr>
        <p:spPr bwMode="auto">
          <a:xfrm>
            <a:off x="5518150" y="4124325"/>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Arial" charset="0"/>
                <a:cs typeface="+mn-cs"/>
              </a:rPr>
              <a:t>Cumplimiento</a:t>
            </a:r>
          </a:p>
        </p:txBody>
      </p:sp>
      <p:sp>
        <p:nvSpPr>
          <p:cNvPr id="265357" name="Text Box 141"/>
          <p:cNvSpPr txBox="1">
            <a:spLocks noChangeArrowheads="1"/>
          </p:cNvSpPr>
          <p:nvPr/>
        </p:nvSpPr>
        <p:spPr bwMode="auto">
          <a:xfrm>
            <a:off x="1035050" y="3813175"/>
            <a:ext cx="76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Ley</a:t>
            </a:r>
          </a:p>
        </p:txBody>
      </p:sp>
      <p:sp>
        <p:nvSpPr>
          <p:cNvPr id="265358" name="Text Box 142"/>
          <p:cNvSpPr txBox="1">
            <a:spLocks noChangeArrowheads="1"/>
          </p:cNvSpPr>
          <p:nvPr/>
        </p:nvSpPr>
        <p:spPr bwMode="auto">
          <a:xfrm>
            <a:off x="455613" y="4160838"/>
            <a:ext cx="1262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Promesa</a:t>
            </a:r>
          </a:p>
        </p:txBody>
      </p:sp>
      <p:sp>
        <p:nvSpPr>
          <p:cNvPr id="265359" name="Text Box 143"/>
          <p:cNvSpPr txBox="1">
            <a:spLocks noChangeArrowheads="1"/>
          </p:cNvSpPr>
          <p:nvPr/>
        </p:nvSpPr>
        <p:spPr bwMode="auto">
          <a:xfrm>
            <a:off x="909638" y="5445125"/>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Telescopio</a:t>
            </a:r>
          </a:p>
        </p:txBody>
      </p:sp>
      <p:sp>
        <p:nvSpPr>
          <p:cNvPr id="265360" name="Text Box 144"/>
          <p:cNvSpPr txBox="1">
            <a:spLocks noChangeArrowheads="1"/>
          </p:cNvSpPr>
          <p:nvPr/>
        </p:nvSpPr>
        <p:spPr bwMode="auto">
          <a:xfrm>
            <a:off x="1588" y="5873750"/>
            <a:ext cx="198596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Eternidad Pasado</a:t>
            </a:r>
          </a:p>
          <a:p>
            <a:pPr>
              <a:spcBef>
                <a:spcPct val="50000"/>
              </a:spcBef>
              <a:defRPr/>
            </a:pPr>
            <a:endParaRPr lang="es-ES" sz="2400" b="1" baseline="-25000">
              <a:latin typeface="Arial" charset="0"/>
              <a:cs typeface="+mn-cs"/>
            </a:endParaRPr>
          </a:p>
        </p:txBody>
      </p:sp>
      <p:sp>
        <p:nvSpPr>
          <p:cNvPr id="265361" name="Text Box 145"/>
          <p:cNvSpPr txBox="1">
            <a:spLocks noChangeArrowheads="1"/>
          </p:cNvSpPr>
          <p:nvPr/>
        </p:nvSpPr>
        <p:spPr bwMode="auto">
          <a:xfrm>
            <a:off x="2173288" y="5903913"/>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Microscopio</a:t>
            </a:r>
          </a:p>
        </p:txBody>
      </p:sp>
      <p:sp>
        <p:nvSpPr>
          <p:cNvPr id="265362" name="Text Box 146"/>
          <p:cNvSpPr txBox="1">
            <a:spLocks noChangeArrowheads="1"/>
          </p:cNvSpPr>
          <p:nvPr/>
        </p:nvSpPr>
        <p:spPr bwMode="auto">
          <a:xfrm>
            <a:off x="4076700" y="5559425"/>
            <a:ext cx="1770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Telescopios</a:t>
            </a:r>
          </a:p>
        </p:txBody>
      </p:sp>
      <p:sp>
        <p:nvSpPr>
          <p:cNvPr id="265363" name="Text Box 147"/>
          <p:cNvSpPr txBox="1">
            <a:spLocks noChangeArrowheads="1"/>
          </p:cNvSpPr>
          <p:nvPr/>
        </p:nvSpPr>
        <p:spPr bwMode="auto">
          <a:xfrm>
            <a:off x="4110038" y="5815013"/>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Microscopio</a:t>
            </a:r>
          </a:p>
        </p:txBody>
      </p:sp>
      <p:sp>
        <p:nvSpPr>
          <p:cNvPr id="265364" name="Text Box 148"/>
          <p:cNvSpPr txBox="1">
            <a:spLocks noChangeArrowheads="1"/>
          </p:cNvSpPr>
          <p:nvPr/>
        </p:nvSpPr>
        <p:spPr bwMode="auto">
          <a:xfrm>
            <a:off x="5983288" y="550545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Lucida Handwriting" charset="0"/>
                <a:cs typeface="+mn-cs"/>
              </a:rPr>
              <a:t>Telescopio</a:t>
            </a:r>
          </a:p>
        </p:txBody>
      </p:sp>
      <p:sp>
        <p:nvSpPr>
          <p:cNvPr id="265365" name="Text Box 149"/>
          <p:cNvSpPr txBox="1">
            <a:spLocks noChangeArrowheads="1"/>
          </p:cNvSpPr>
          <p:nvPr/>
        </p:nvSpPr>
        <p:spPr bwMode="auto">
          <a:xfrm>
            <a:off x="5534025" y="5868988"/>
            <a:ext cx="2009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Arial" charset="0"/>
                <a:cs typeface="+mn-cs"/>
              </a:rPr>
              <a:t>Eternidad Futuro</a:t>
            </a:r>
          </a:p>
        </p:txBody>
      </p:sp>
      <p:sp>
        <p:nvSpPr>
          <p:cNvPr id="265366" name="Text Box 150"/>
          <p:cNvSpPr txBox="1">
            <a:spLocks noChangeArrowheads="1"/>
          </p:cNvSpPr>
          <p:nvPr/>
        </p:nvSpPr>
        <p:spPr bwMode="auto">
          <a:xfrm>
            <a:off x="2878138" y="2546350"/>
            <a:ext cx="2659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la gloria de Dios</a:t>
            </a:r>
          </a:p>
        </p:txBody>
      </p:sp>
      <p:sp>
        <p:nvSpPr>
          <p:cNvPr id="265367" name="Text Box 151"/>
          <p:cNvSpPr txBox="1">
            <a:spLocks noChangeArrowheads="1"/>
          </p:cNvSpPr>
          <p:nvPr/>
        </p:nvSpPr>
        <p:spPr bwMode="auto">
          <a:xfrm>
            <a:off x="771525" y="2214563"/>
            <a:ext cx="1998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Arial" charset="0"/>
                <a:cs typeface="+mn-cs"/>
              </a:rPr>
              <a:t>“Antiguo” Test.</a:t>
            </a:r>
          </a:p>
        </p:txBody>
      </p:sp>
      <p:sp>
        <p:nvSpPr>
          <p:cNvPr id="265368" name="Text Box 152"/>
          <p:cNvSpPr txBox="1">
            <a:spLocks noChangeArrowheads="1"/>
          </p:cNvSpPr>
          <p:nvPr/>
        </p:nvSpPr>
        <p:spPr bwMode="auto">
          <a:xfrm>
            <a:off x="5376863" y="2233613"/>
            <a:ext cx="1998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“Nuevo” Test.</a:t>
            </a:r>
          </a:p>
        </p:txBody>
      </p:sp>
      <p:sp>
        <p:nvSpPr>
          <p:cNvPr id="265369" name="Text Box 153"/>
          <p:cNvSpPr txBox="1">
            <a:spLocks noChangeArrowheads="1"/>
          </p:cNvSpPr>
          <p:nvPr/>
        </p:nvSpPr>
        <p:spPr bwMode="auto">
          <a:xfrm>
            <a:off x="5462588" y="2778125"/>
            <a:ext cx="1770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baseline="-25000">
                <a:latin typeface="Arial" charset="0"/>
                <a:cs typeface="+mn-cs"/>
              </a:rPr>
              <a:t>“27” libros</a:t>
            </a:r>
          </a:p>
        </p:txBody>
      </p:sp>
      <p:sp>
        <p:nvSpPr>
          <p:cNvPr id="265370" name="Text Box 154"/>
          <p:cNvSpPr txBox="1">
            <a:spLocks noChangeArrowheads="1"/>
          </p:cNvSpPr>
          <p:nvPr/>
        </p:nvSpPr>
        <p:spPr bwMode="auto">
          <a:xfrm rot="91668">
            <a:off x="1998663" y="4918075"/>
            <a:ext cx="769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baseline="-25000">
                <a:latin typeface="Arial" charset="0"/>
                <a:cs typeface="+mn-cs"/>
              </a:rPr>
              <a:t>Ley</a:t>
            </a:r>
          </a:p>
        </p:txBody>
      </p:sp>
      <p:sp>
        <p:nvSpPr>
          <p:cNvPr id="265371" name="Text Box 155"/>
          <p:cNvSpPr txBox="1">
            <a:spLocks noChangeArrowheads="1"/>
          </p:cNvSpPr>
          <p:nvPr/>
        </p:nvSpPr>
        <p:spPr bwMode="auto">
          <a:xfrm rot="4577662">
            <a:off x="2869407" y="4199731"/>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Profecías</a:t>
            </a:r>
          </a:p>
        </p:txBody>
      </p:sp>
      <p:sp>
        <p:nvSpPr>
          <p:cNvPr id="265372" name="Text Box 156"/>
          <p:cNvSpPr txBox="1">
            <a:spLocks noChangeArrowheads="1"/>
          </p:cNvSpPr>
          <p:nvPr/>
        </p:nvSpPr>
        <p:spPr bwMode="auto">
          <a:xfrm>
            <a:off x="4440238" y="5149850"/>
            <a:ext cx="14732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600" b="1" baseline="-25000">
                <a:latin typeface="Arial" charset="0"/>
                <a:cs typeface="+mn-cs"/>
              </a:rPr>
              <a:t>Apocalipsis</a:t>
            </a:r>
          </a:p>
        </p:txBody>
      </p:sp>
      <p:sp>
        <p:nvSpPr>
          <p:cNvPr id="265373" name="Text Box 157"/>
          <p:cNvSpPr txBox="1">
            <a:spLocks noChangeArrowheads="1"/>
          </p:cNvSpPr>
          <p:nvPr/>
        </p:nvSpPr>
        <p:spPr bwMode="auto">
          <a:xfrm rot="-3033647">
            <a:off x="3839369" y="3869532"/>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Evangelios</a:t>
            </a:r>
          </a:p>
        </p:txBody>
      </p:sp>
      <p:sp>
        <p:nvSpPr>
          <p:cNvPr id="265374" name="Text Box 158"/>
          <p:cNvSpPr txBox="1">
            <a:spLocks noChangeArrowheads="1"/>
          </p:cNvSpPr>
          <p:nvPr/>
        </p:nvSpPr>
        <p:spPr bwMode="auto">
          <a:xfrm rot="-762753">
            <a:off x="4397375" y="4710113"/>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Epístolas</a:t>
            </a:r>
          </a:p>
        </p:txBody>
      </p:sp>
      <p:sp>
        <p:nvSpPr>
          <p:cNvPr id="265376" name="Text Box 160"/>
          <p:cNvSpPr txBox="1">
            <a:spLocks noChangeArrowheads="1"/>
          </p:cNvSpPr>
          <p:nvPr/>
        </p:nvSpPr>
        <p:spPr bwMode="auto">
          <a:xfrm rot="-2034800">
            <a:off x="4202113" y="4146550"/>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Hechos</a:t>
            </a:r>
          </a:p>
        </p:txBody>
      </p:sp>
      <p:sp>
        <p:nvSpPr>
          <p:cNvPr id="265377" name="Text Box 161"/>
          <p:cNvSpPr txBox="1">
            <a:spLocks noChangeArrowheads="1"/>
          </p:cNvSpPr>
          <p:nvPr/>
        </p:nvSpPr>
        <p:spPr bwMode="auto">
          <a:xfrm rot="3053071">
            <a:off x="2364582" y="4383881"/>
            <a:ext cx="14732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Escritos</a:t>
            </a:r>
          </a:p>
        </p:txBody>
      </p:sp>
      <p:sp>
        <p:nvSpPr>
          <p:cNvPr id="265378" name="Text Box 162"/>
          <p:cNvSpPr txBox="1">
            <a:spLocks noChangeArrowheads="1"/>
          </p:cNvSpPr>
          <p:nvPr/>
        </p:nvSpPr>
        <p:spPr bwMode="auto">
          <a:xfrm rot="1226197">
            <a:off x="1985963" y="4602163"/>
            <a:ext cx="147320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Historias</a:t>
            </a:r>
          </a:p>
        </p:txBody>
      </p:sp>
      <p:grpSp>
        <p:nvGrpSpPr>
          <p:cNvPr id="46214" name="Group 163"/>
          <p:cNvGrpSpPr>
            <a:grpSpLocks/>
          </p:cNvGrpSpPr>
          <p:nvPr/>
        </p:nvGrpSpPr>
        <p:grpSpPr bwMode="auto">
          <a:xfrm>
            <a:off x="1776413" y="3443288"/>
            <a:ext cx="4265612" cy="1965325"/>
            <a:chOff x="1119" y="2169"/>
            <a:chExt cx="2687" cy="1238"/>
          </a:xfrm>
        </p:grpSpPr>
        <p:sp>
          <p:nvSpPr>
            <p:cNvPr id="265380" name="Rectangle 164"/>
            <p:cNvSpPr>
              <a:spLocks noChangeArrowheads="1"/>
            </p:cNvSpPr>
            <p:nvPr/>
          </p:nvSpPr>
          <p:spPr bwMode="auto">
            <a:xfrm>
              <a:off x="1119" y="3083"/>
              <a:ext cx="393"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800" b="1">
                  <a:latin typeface="Arial" charset="0"/>
                  <a:cs typeface="+mn-cs"/>
                </a:rPr>
                <a:t>1</a:t>
              </a:r>
            </a:p>
          </p:txBody>
        </p:sp>
        <p:sp>
          <p:nvSpPr>
            <p:cNvPr id="265381" name="Rectangle 165"/>
            <p:cNvSpPr>
              <a:spLocks noChangeArrowheads="1"/>
            </p:cNvSpPr>
            <p:nvPr/>
          </p:nvSpPr>
          <p:spPr bwMode="auto">
            <a:xfrm>
              <a:off x="1250" y="2697"/>
              <a:ext cx="39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2</a:t>
              </a:r>
            </a:p>
          </p:txBody>
        </p:sp>
        <p:sp>
          <p:nvSpPr>
            <p:cNvPr id="265382" name="Rectangle 166"/>
            <p:cNvSpPr>
              <a:spLocks noChangeArrowheads="1"/>
            </p:cNvSpPr>
            <p:nvPr/>
          </p:nvSpPr>
          <p:spPr bwMode="auto">
            <a:xfrm>
              <a:off x="1604" y="23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3</a:t>
              </a:r>
            </a:p>
          </p:txBody>
        </p:sp>
        <p:sp>
          <p:nvSpPr>
            <p:cNvPr id="265383" name="Rectangle 167"/>
            <p:cNvSpPr>
              <a:spLocks noChangeArrowheads="1"/>
            </p:cNvSpPr>
            <p:nvPr/>
          </p:nvSpPr>
          <p:spPr bwMode="auto">
            <a:xfrm>
              <a:off x="2213" y="2169"/>
              <a:ext cx="393"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2000" b="1">
                  <a:latin typeface="Arial" charset="0"/>
                  <a:cs typeface="+mn-cs"/>
                </a:rPr>
                <a:t>4</a:t>
              </a:r>
            </a:p>
          </p:txBody>
        </p:sp>
        <p:sp>
          <p:nvSpPr>
            <p:cNvPr id="265384" name="Rectangle 168"/>
            <p:cNvSpPr>
              <a:spLocks noChangeArrowheads="1"/>
            </p:cNvSpPr>
            <p:nvPr/>
          </p:nvSpPr>
          <p:spPr bwMode="auto">
            <a:xfrm>
              <a:off x="2796" y="2356"/>
              <a:ext cx="39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800" b="1">
                  <a:latin typeface="Arial" charset="0"/>
                  <a:cs typeface="+mn-cs"/>
                </a:rPr>
                <a:t>5</a:t>
              </a:r>
            </a:p>
          </p:txBody>
        </p:sp>
        <p:sp>
          <p:nvSpPr>
            <p:cNvPr id="265385" name="Rectangle 169"/>
            <p:cNvSpPr>
              <a:spLocks noChangeArrowheads="1"/>
            </p:cNvSpPr>
            <p:nvPr/>
          </p:nvSpPr>
          <p:spPr bwMode="auto">
            <a:xfrm>
              <a:off x="3070" y="2558"/>
              <a:ext cx="39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600" b="1">
                  <a:latin typeface="Arial" charset="0"/>
                  <a:cs typeface="+mn-cs"/>
                </a:rPr>
                <a:t>6</a:t>
              </a:r>
            </a:p>
          </p:txBody>
        </p:sp>
        <p:sp>
          <p:nvSpPr>
            <p:cNvPr id="265386" name="Rectangle 170"/>
            <p:cNvSpPr>
              <a:spLocks noChangeArrowheads="1"/>
            </p:cNvSpPr>
            <p:nvPr/>
          </p:nvSpPr>
          <p:spPr bwMode="auto">
            <a:xfrm>
              <a:off x="3302" y="2868"/>
              <a:ext cx="393"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600" b="1">
                  <a:latin typeface="Arial" charset="0"/>
                  <a:cs typeface="+mn-cs"/>
                </a:rPr>
                <a:t>7</a:t>
              </a:r>
            </a:p>
          </p:txBody>
        </p:sp>
        <p:sp>
          <p:nvSpPr>
            <p:cNvPr id="265387" name="Rectangle 171"/>
            <p:cNvSpPr>
              <a:spLocks noChangeArrowheads="1"/>
            </p:cNvSpPr>
            <p:nvPr/>
          </p:nvSpPr>
          <p:spPr bwMode="auto">
            <a:xfrm>
              <a:off x="3411" y="3236"/>
              <a:ext cx="39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spcBef>
                  <a:spcPct val="50000"/>
                </a:spcBef>
                <a:defRPr/>
              </a:pPr>
              <a:r>
                <a:rPr lang="es-ES" sz="1200" b="1">
                  <a:latin typeface="Arial" charset="0"/>
                  <a:cs typeface="+mn-cs"/>
                </a:rPr>
                <a:t>8</a:t>
              </a:r>
            </a:p>
          </p:txBody>
        </p:sp>
      </p:grpSp>
      <p:sp>
        <p:nvSpPr>
          <p:cNvPr id="265388" name="Rectangle 172"/>
          <p:cNvSpPr>
            <a:spLocks noChangeArrowheads="1"/>
          </p:cNvSpPr>
          <p:nvPr/>
        </p:nvSpPr>
        <p:spPr bwMode="auto">
          <a:xfrm rot="-1421558">
            <a:off x="5640388" y="4845050"/>
            <a:ext cx="615950" cy="3540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5389" name="Text Box 173"/>
          <p:cNvSpPr txBox="1">
            <a:spLocks noChangeArrowheads="1"/>
          </p:cNvSpPr>
          <p:nvPr/>
        </p:nvSpPr>
        <p:spPr bwMode="auto">
          <a:xfrm>
            <a:off x="-30163" y="6386513"/>
            <a:ext cx="7620001"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E3243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800" b="1" i="1" dirty="0">
                <a:latin typeface="Helvetica" charset="0"/>
                <a:cs typeface="+mn-cs"/>
              </a:rPr>
              <a:t>Paralelos funcionales entre el Antiguo y el Nuevo Testamento:</a:t>
            </a:r>
          </a:p>
          <a:p>
            <a:pPr algn="ctr">
              <a:spcBef>
                <a:spcPct val="50000"/>
              </a:spcBef>
              <a:defRPr/>
            </a:pPr>
            <a:r>
              <a:rPr lang="es-ES" sz="1400" b="1" dirty="0">
                <a:latin typeface="Helvetica" charset="0"/>
                <a:cs typeface="+mn-cs"/>
              </a:rPr>
              <a:t>Ley (1) y evangelios (5) </a:t>
            </a:r>
            <a:br>
              <a:rPr lang="es-ES" sz="1400" b="1" dirty="0">
                <a:latin typeface="Helvetica" charset="0"/>
                <a:cs typeface="+mn-cs"/>
              </a:rPr>
            </a:br>
            <a:r>
              <a:rPr lang="es-ES" sz="1400" b="1" dirty="0">
                <a:latin typeface="Helvetica" charset="0"/>
                <a:cs typeface="+mn-cs"/>
              </a:rPr>
              <a:t>produce un  </a:t>
            </a:r>
            <a:r>
              <a:rPr lang="es-ES" sz="1400" b="1" u="sng" dirty="0">
                <a:latin typeface="Helvetica" charset="0"/>
                <a:cs typeface="+mn-cs"/>
              </a:rPr>
              <a:t>resultado</a:t>
            </a:r>
            <a:r>
              <a:rPr lang="es-ES" sz="1400" b="1" dirty="0">
                <a:latin typeface="Helvetica" charset="0"/>
                <a:cs typeface="+mn-cs"/>
              </a:rPr>
              <a:t> histórico,</a:t>
            </a:r>
            <a:br>
              <a:rPr lang="es-ES" sz="1400" b="1" dirty="0">
                <a:latin typeface="Helvetica" charset="0"/>
                <a:cs typeface="+mn-cs"/>
              </a:rPr>
            </a:br>
            <a:r>
              <a:rPr lang="es-ES" sz="1400" b="1" dirty="0">
                <a:latin typeface="Helvetica" charset="0"/>
                <a:cs typeface="+mn-cs"/>
              </a:rPr>
              <a:t>las historias (2) y los Hechos (6); </a:t>
            </a:r>
            <a:br>
              <a:rPr lang="es-ES" sz="1400" b="1" dirty="0">
                <a:latin typeface="Helvetica" charset="0"/>
                <a:cs typeface="+mn-cs"/>
              </a:rPr>
            </a:br>
            <a:r>
              <a:rPr lang="es-ES" sz="1400" b="1" dirty="0">
                <a:latin typeface="Helvetica" charset="0"/>
                <a:cs typeface="+mn-cs"/>
              </a:rPr>
              <a:t>lo que muestra el desarrollo de una  </a:t>
            </a:r>
            <a:r>
              <a:rPr lang="es-ES" sz="1400" b="1" u="sng" dirty="0">
                <a:latin typeface="Helvetica" charset="0"/>
                <a:cs typeface="+mn-cs"/>
              </a:rPr>
              <a:t>cultura</a:t>
            </a:r>
            <a:r>
              <a:rPr lang="es-ES" sz="1400" b="1" dirty="0">
                <a:latin typeface="Helvetica" charset="0"/>
                <a:cs typeface="+mn-cs"/>
              </a:rPr>
              <a:t>; </a:t>
            </a:r>
            <a:br>
              <a:rPr lang="es-ES" sz="1400" b="1" dirty="0">
                <a:latin typeface="Helvetica" charset="0"/>
                <a:cs typeface="+mn-cs"/>
              </a:rPr>
            </a:br>
            <a:r>
              <a:rPr lang="es-ES" sz="1400" b="1" dirty="0">
                <a:latin typeface="Helvetica" charset="0"/>
                <a:cs typeface="+mn-cs"/>
              </a:rPr>
              <a:t>que da lugar a un conjunto de  </a:t>
            </a:r>
            <a:r>
              <a:rPr lang="es-ES" sz="1400" b="1" u="sng" dirty="0">
                <a:latin typeface="Helvetica" charset="0"/>
                <a:cs typeface="+mn-cs"/>
              </a:rPr>
              <a:t>escritos</a:t>
            </a:r>
            <a:r>
              <a:rPr lang="es-ES" sz="1400" b="1" dirty="0">
                <a:latin typeface="Helvetica" charset="0"/>
                <a:cs typeface="+mn-cs"/>
              </a:rPr>
              <a:t>; </a:t>
            </a:r>
            <a:br>
              <a:rPr lang="es-ES" sz="1400" b="1" dirty="0">
                <a:latin typeface="Helvetica" charset="0"/>
                <a:cs typeface="+mn-cs"/>
              </a:rPr>
            </a:br>
            <a:r>
              <a:rPr lang="es-ES" sz="1400" b="1" dirty="0">
                <a:latin typeface="Helvetica" charset="0"/>
                <a:cs typeface="+mn-cs"/>
              </a:rPr>
              <a:t>los escritos (3) y las epístolas (7), </a:t>
            </a:r>
            <a:br>
              <a:rPr lang="es-ES" sz="1400" b="1" dirty="0">
                <a:latin typeface="Helvetica" charset="0"/>
                <a:cs typeface="+mn-cs"/>
              </a:rPr>
            </a:br>
            <a:r>
              <a:rPr lang="es-ES" sz="1400" b="1" dirty="0">
                <a:latin typeface="Helvetica" charset="0"/>
                <a:cs typeface="+mn-cs"/>
              </a:rPr>
              <a:t>hacen que esas dos partes sean exclusivas de nuestra Biblia, </a:t>
            </a:r>
            <a:br>
              <a:rPr lang="es-ES" sz="1400" b="1" dirty="0">
                <a:latin typeface="Helvetica" charset="0"/>
                <a:cs typeface="+mn-cs"/>
              </a:rPr>
            </a:br>
            <a:r>
              <a:rPr lang="es-ES" sz="1400" b="1" dirty="0">
                <a:latin typeface="Helvetica" charset="0"/>
                <a:cs typeface="+mn-cs"/>
              </a:rPr>
              <a:t>las </a:t>
            </a:r>
            <a:r>
              <a:rPr lang="es-ES" sz="1400" b="1" u="sng" dirty="0">
                <a:latin typeface="Helvetica" charset="0"/>
                <a:cs typeface="+mn-cs"/>
              </a:rPr>
              <a:t>profecías</a:t>
            </a:r>
            <a:r>
              <a:rPr lang="es-ES" sz="1400" b="1" dirty="0">
                <a:latin typeface="Helvetica" charset="0"/>
                <a:cs typeface="+mn-cs"/>
              </a:rPr>
              <a:t> (4) y el  </a:t>
            </a:r>
            <a:r>
              <a:rPr lang="es-ES" sz="1400" b="1" u="sng" dirty="0">
                <a:latin typeface="Helvetica" charset="0"/>
                <a:cs typeface="+mn-cs"/>
              </a:rPr>
              <a:t>Apocalipsis</a:t>
            </a:r>
            <a:r>
              <a:rPr lang="es-ES" sz="1400" b="1" dirty="0">
                <a:latin typeface="Helvetica" charset="0"/>
                <a:cs typeface="+mn-cs"/>
              </a:rPr>
              <a:t> (8).</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7105" name="Group 2"/>
          <p:cNvGrpSpPr>
            <a:grpSpLocks/>
          </p:cNvGrpSpPr>
          <p:nvPr/>
        </p:nvGrpSpPr>
        <p:grpSpPr bwMode="auto">
          <a:xfrm>
            <a:off x="785813" y="4567238"/>
            <a:ext cx="503237" cy="2595562"/>
            <a:chOff x="192" y="1824"/>
            <a:chExt cx="288" cy="2304"/>
          </a:xfrm>
        </p:grpSpPr>
        <p:sp>
          <p:nvSpPr>
            <p:cNvPr id="287747"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748" name="Rectangle 4"/>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7106" name="Group 5"/>
          <p:cNvGrpSpPr>
            <a:grpSpLocks/>
          </p:cNvGrpSpPr>
          <p:nvPr/>
        </p:nvGrpSpPr>
        <p:grpSpPr bwMode="auto">
          <a:xfrm>
            <a:off x="795338" y="1350963"/>
            <a:ext cx="501650" cy="2909887"/>
            <a:chOff x="192" y="1824"/>
            <a:chExt cx="288" cy="2304"/>
          </a:xfrm>
        </p:grpSpPr>
        <p:sp>
          <p:nvSpPr>
            <p:cNvPr id="287750" name="AutoShape 6"/>
            <p:cNvSpPr>
              <a:spLocks noChangeArrowheads="1"/>
            </p:cNvSpPr>
            <p:nvPr/>
          </p:nvSpPr>
          <p:spPr bwMode="auto">
            <a:xfrm>
              <a:off x="192" y="1920"/>
              <a:ext cx="240" cy="2113"/>
            </a:xfrm>
            <a:prstGeom prst="bracketPair">
              <a:avLst>
                <a:gd name="adj" fmla="val 16667"/>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751" name="Rectangle 7"/>
            <p:cNvSpPr>
              <a:spLocks noChangeArrowheads="1"/>
            </p:cNvSpPr>
            <p:nvPr/>
          </p:nvSpPr>
          <p:spPr bwMode="auto">
            <a:xfrm>
              <a:off x="288" y="1824"/>
              <a:ext cx="192" cy="23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87752" name="Rectangle 8"/>
          <p:cNvSpPr>
            <a:spLocks noChangeArrowheads="1"/>
          </p:cNvSpPr>
          <p:nvPr/>
        </p:nvSpPr>
        <p:spPr bwMode="auto">
          <a:xfrm>
            <a:off x="0" y="798513"/>
            <a:ext cx="627063" cy="782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753" name="Rectangle 9"/>
          <p:cNvSpPr>
            <a:spLocks noChangeArrowheads="1"/>
          </p:cNvSpPr>
          <p:nvPr/>
        </p:nvSpPr>
        <p:spPr bwMode="auto">
          <a:xfrm>
            <a:off x="6548438" y="3760788"/>
            <a:ext cx="2159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spAutoFit/>
          </a:bodyPr>
          <a:lstStyle/>
          <a:p>
            <a:pPr>
              <a:defRPr/>
            </a:pPr>
            <a:endParaRPr lang="en-US">
              <a:cs typeface="+mn-cs"/>
            </a:endParaRPr>
          </a:p>
        </p:txBody>
      </p:sp>
      <p:sp>
        <p:nvSpPr>
          <p:cNvPr id="287754" name="Line 10"/>
          <p:cNvSpPr>
            <a:spLocks noChangeShapeType="1"/>
          </p:cNvSpPr>
          <p:nvPr/>
        </p:nvSpPr>
        <p:spPr bwMode="auto">
          <a:xfrm>
            <a:off x="4846638" y="1422400"/>
            <a:ext cx="80962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F0FF63"/>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7110" name="Group 11"/>
          <p:cNvGrpSpPr>
            <a:grpSpLocks/>
          </p:cNvGrpSpPr>
          <p:nvPr/>
        </p:nvGrpSpPr>
        <p:grpSpPr bwMode="auto">
          <a:xfrm>
            <a:off x="938213" y="1073150"/>
            <a:ext cx="1571625" cy="427038"/>
            <a:chOff x="458" y="303"/>
            <a:chExt cx="779" cy="270"/>
          </a:xfrm>
        </p:grpSpPr>
        <p:sp>
          <p:nvSpPr>
            <p:cNvPr id="287756" name="AutoShape 1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57" name="Rectangle 13"/>
            <p:cNvSpPr>
              <a:spLocks noChangeArrowheads="1"/>
            </p:cNvSpPr>
            <p:nvPr/>
          </p:nvSpPr>
          <p:spPr bwMode="auto">
            <a:xfrm>
              <a:off x="553" y="399"/>
              <a:ext cx="659"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58" name="Line 14"/>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59" name="Line 15"/>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60" name="Text Box 16"/>
            <p:cNvSpPr txBox="1">
              <a:spLocks noChangeArrowheads="1"/>
            </p:cNvSpPr>
            <p:nvPr/>
          </p:nvSpPr>
          <p:spPr bwMode="auto">
            <a:xfrm>
              <a:off x="458" y="303"/>
              <a:ext cx="69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CREACIÓN</a:t>
              </a:r>
            </a:p>
          </p:txBody>
        </p:sp>
        <p:sp>
          <p:nvSpPr>
            <p:cNvPr id="287761" name="Rectangle 1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1" name="Group 18"/>
          <p:cNvGrpSpPr>
            <a:grpSpLocks/>
          </p:cNvGrpSpPr>
          <p:nvPr/>
        </p:nvGrpSpPr>
        <p:grpSpPr bwMode="auto">
          <a:xfrm>
            <a:off x="938213" y="1500188"/>
            <a:ext cx="1571625" cy="427037"/>
            <a:chOff x="458" y="303"/>
            <a:chExt cx="779" cy="270"/>
          </a:xfrm>
        </p:grpSpPr>
        <p:sp>
          <p:nvSpPr>
            <p:cNvPr id="287763" name="AutoShape 1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64" name="Rectangle 20"/>
            <p:cNvSpPr>
              <a:spLocks noChangeArrowheads="1"/>
            </p:cNvSpPr>
            <p:nvPr/>
          </p:nvSpPr>
          <p:spPr bwMode="auto">
            <a:xfrm>
              <a:off x="553" y="399"/>
              <a:ext cx="659"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65" name="Line 21"/>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66" name="Line 22"/>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67" name="Text Box 23"/>
            <p:cNvSpPr txBox="1">
              <a:spLocks noChangeArrowheads="1"/>
            </p:cNvSpPr>
            <p:nvPr/>
          </p:nvSpPr>
          <p:spPr bwMode="auto">
            <a:xfrm>
              <a:off x="458" y="303"/>
              <a:ext cx="69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ABRAHAM</a:t>
              </a:r>
            </a:p>
          </p:txBody>
        </p:sp>
        <p:sp>
          <p:nvSpPr>
            <p:cNvPr id="287768" name="Rectangle 2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2" name="Group 25"/>
          <p:cNvGrpSpPr>
            <a:grpSpLocks/>
          </p:cNvGrpSpPr>
          <p:nvPr/>
        </p:nvGrpSpPr>
        <p:grpSpPr bwMode="auto">
          <a:xfrm>
            <a:off x="927100" y="2130425"/>
            <a:ext cx="1581150" cy="430213"/>
            <a:chOff x="458" y="303"/>
            <a:chExt cx="779" cy="270"/>
          </a:xfrm>
        </p:grpSpPr>
        <p:sp>
          <p:nvSpPr>
            <p:cNvPr id="287770" name="AutoShape 2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1" name="Rectangle 27"/>
            <p:cNvSpPr>
              <a:spLocks noChangeArrowheads="1"/>
            </p:cNvSpPr>
            <p:nvPr/>
          </p:nvSpPr>
          <p:spPr bwMode="auto">
            <a:xfrm>
              <a:off x="553" y="399"/>
              <a:ext cx="660" cy="101"/>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2" name="Line 28"/>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3" name="Line 29"/>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4" name="Text Box 30"/>
            <p:cNvSpPr txBox="1">
              <a:spLocks noChangeArrowheads="1"/>
            </p:cNvSpPr>
            <p:nvPr/>
          </p:nvSpPr>
          <p:spPr bwMode="auto">
            <a:xfrm>
              <a:off x="458" y="303"/>
              <a:ext cx="690"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JOSÉ</a:t>
              </a:r>
              <a:endParaRPr lang="en-US" sz="700" b="1" smtClean="0">
                <a:latin typeface="Arial" charset="0"/>
                <a:cs typeface="+mn-cs"/>
              </a:endParaRPr>
            </a:p>
          </p:txBody>
        </p:sp>
        <p:sp>
          <p:nvSpPr>
            <p:cNvPr id="287775" name="Rectangle 3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3" name="Group 32"/>
          <p:cNvGrpSpPr>
            <a:grpSpLocks/>
          </p:cNvGrpSpPr>
          <p:nvPr/>
        </p:nvGrpSpPr>
        <p:grpSpPr bwMode="auto">
          <a:xfrm>
            <a:off x="947738" y="2679700"/>
            <a:ext cx="1570037" cy="427038"/>
            <a:chOff x="458" y="303"/>
            <a:chExt cx="779" cy="270"/>
          </a:xfrm>
        </p:grpSpPr>
        <p:sp>
          <p:nvSpPr>
            <p:cNvPr id="287777" name="AutoShape 3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8" name="Rectangle 34"/>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79" name="Line 35"/>
            <p:cNvSpPr>
              <a:spLocks noChangeShapeType="1"/>
            </p:cNvSpPr>
            <p:nvPr/>
          </p:nvSpPr>
          <p:spPr bwMode="auto">
            <a:xfrm flipV="1">
              <a:off x="561" y="395"/>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0" name="Line 36"/>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1" name="Text Box 37"/>
            <p:cNvSpPr txBox="1">
              <a:spLocks noChangeArrowheads="1"/>
            </p:cNvSpPr>
            <p:nvPr/>
          </p:nvSpPr>
          <p:spPr bwMode="auto">
            <a:xfrm>
              <a:off x="458" y="303"/>
              <a:ext cx="69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MOISÉS</a:t>
              </a:r>
              <a:endParaRPr lang="en-US" sz="700" b="1" smtClean="0">
                <a:latin typeface="Arial" charset="0"/>
                <a:cs typeface="+mn-cs"/>
              </a:endParaRPr>
            </a:p>
          </p:txBody>
        </p:sp>
        <p:sp>
          <p:nvSpPr>
            <p:cNvPr id="287782" name="Rectangle 3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4" name="Group 39"/>
          <p:cNvGrpSpPr>
            <a:grpSpLocks/>
          </p:cNvGrpSpPr>
          <p:nvPr/>
        </p:nvGrpSpPr>
        <p:grpSpPr bwMode="auto">
          <a:xfrm>
            <a:off x="947738" y="3781425"/>
            <a:ext cx="1587500" cy="427038"/>
            <a:chOff x="458" y="303"/>
            <a:chExt cx="779" cy="270"/>
          </a:xfrm>
        </p:grpSpPr>
        <p:sp>
          <p:nvSpPr>
            <p:cNvPr id="287784" name="AutoShape 4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5" name="Rectangle 41"/>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6" name="Line 42"/>
            <p:cNvSpPr>
              <a:spLocks noChangeShapeType="1"/>
            </p:cNvSpPr>
            <p:nvPr/>
          </p:nvSpPr>
          <p:spPr bwMode="auto">
            <a:xfrm flipV="1">
              <a:off x="561" y="395"/>
              <a:ext cx="358"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7" name="Line 43"/>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88" name="Text Box 44"/>
            <p:cNvSpPr txBox="1">
              <a:spLocks noChangeArrowheads="1"/>
            </p:cNvSpPr>
            <p:nvPr/>
          </p:nvSpPr>
          <p:spPr bwMode="auto">
            <a:xfrm>
              <a:off x="458" y="303"/>
              <a:ext cx="69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JOSUÉ</a:t>
              </a:r>
              <a:endParaRPr lang="en-US" sz="700" b="1" smtClean="0">
                <a:latin typeface="Arial" charset="0"/>
                <a:cs typeface="+mn-cs"/>
              </a:endParaRPr>
            </a:p>
          </p:txBody>
        </p:sp>
        <p:sp>
          <p:nvSpPr>
            <p:cNvPr id="287789" name="Rectangle 4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5" name="Group 46"/>
          <p:cNvGrpSpPr>
            <a:grpSpLocks/>
          </p:cNvGrpSpPr>
          <p:nvPr/>
        </p:nvGrpSpPr>
        <p:grpSpPr bwMode="auto">
          <a:xfrm>
            <a:off x="938213" y="4724400"/>
            <a:ext cx="1592262" cy="427038"/>
            <a:chOff x="458" y="303"/>
            <a:chExt cx="779" cy="270"/>
          </a:xfrm>
        </p:grpSpPr>
        <p:sp>
          <p:nvSpPr>
            <p:cNvPr id="287791" name="AutoShape 4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92" name="Rectangle 48"/>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93" name="Line 49"/>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94" name="Line 50"/>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95" name="Text Box 51"/>
            <p:cNvSpPr txBox="1">
              <a:spLocks noChangeArrowheads="1"/>
            </p:cNvSpPr>
            <p:nvPr/>
          </p:nvSpPr>
          <p:spPr bwMode="auto">
            <a:xfrm>
              <a:off x="458" y="303"/>
              <a:ext cx="690" cy="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ANARQUÍA</a:t>
              </a:r>
              <a:endParaRPr lang="en-US" sz="700" b="1" smtClean="0">
                <a:latin typeface="Arial" charset="0"/>
                <a:cs typeface="+mn-cs"/>
              </a:endParaRPr>
            </a:p>
          </p:txBody>
        </p:sp>
        <p:sp>
          <p:nvSpPr>
            <p:cNvPr id="287796" name="Rectangle 5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6" name="Group 53"/>
          <p:cNvGrpSpPr>
            <a:grpSpLocks/>
          </p:cNvGrpSpPr>
          <p:nvPr/>
        </p:nvGrpSpPr>
        <p:grpSpPr bwMode="auto">
          <a:xfrm>
            <a:off x="938213" y="6734175"/>
            <a:ext cx="1592262" cy="428625"/>
            <a:chOff x="458" y="303"/>
            <a:chExt cx="779" cy="270"/>
          </a:xfrm>
        </p:grpSpPr>
        <p:sp>
          <p:nvSpPr>
            <p:cNvPr id="287798" name="AutoShape 5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799" name="Rectangle 5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0" name="Line 56"/>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1" name="Line 57"/>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2" name="Text Box 58"/>
            <p:cNvSpPr txBox="1">
              <a:spLocks noChangeArrowheads="1"/>
            </p:cNvSpPr>
            <p:nvPr/>
          </p:nvSpPr>
          <p:spPr bwMode="auto">
            <a:xfrm>
              <a:off x="458" y="303"/>
              <a:ext cx="690"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CAUTIVIDAD</a:t>
              </a:r>
              <a:endParaRPr lang="en-US" sz="700" b="1" smtClean="0">
                <a:latin typeface="Arial" charset="0"/>
                <a:cs typeface="+mn-cs"/>
              </a:endParaRPr>
            </a:p>
          </p:txBody>
        </p:sp>
        <p:sp>
          <p:nvSpPr>
            <p:cNvPr id="287803" name="Rectangle 5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7" name="Group 60"/>
          <p:cNvGrpSpPr>
            <a:grpSpLocks/>
          </p:cNvGrpSpPr>
          <p:nvPr/>
        </p:nvGrpSpPr>
        <p:grpSpPr bwMode="auto">
          <a:xfrm>
            <a:off x="938213" y="7596188"/>
            <a:ext cx="1592262" cy="431800"/>
            <a:chOff x="458" y="303"/>
            <a:chExt cx="779" cy="270"/>
          </a:xfrm>
        </p:grpSpPr>
        <p:sp>
          <p:nvSpPr>
            <p:cNvPr id="287805" name="AutoShape 6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6" name="Rectangle 62"/>
            <p:cNvSpPr>
              <a:spLocks noChangeArrowheads="1"/>
            </p:cNvSpPr>
            <p:nvPr/>
          </p:nvSpPr>
          <p:spPr bwMode="auto">
            <a:xfrm>
              <a:off x="553" y="399"/>
              <a:ext cx="660" cy="97"/>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7" name="Line 63"/>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8" name="Line 64"/>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09" name="Text Box 65"/>
            <p:cNvSpPr txBox="1">
              <a:spLocks noChangeArrowheads="1"/>
            </p:cNvSpPr>
            <p:nvPr/>
          </p:nvSpPr>
          <p:spPr bwMode="auto">
            <a:xfrm>
              <a:off x="458" y="303"/>
              <a:ext cx="690"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SILENCIO</a:t>
              </a:r>
              <a:endParaRPr lang="en-US" sz="700" b="1" smtClean="0">
                <a:latin typeface="Arial" charset="0"/>
                <a:cs typeface="+mn-cs"/>
              </a:endParaRPr>
            </a:p>
          </p:txBody>
        </p:sp>
        <p:sp>
          <p:nvSpPr>
            <p:cNvPr id="287810" name="Rectangle 6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8" name="Group 67"/>
          <p:cNvGrpSpPr>
            <a:grpSpLocks/>
          </p:cNvGrpSpPr>
          <p:nvPr/>
        </p:nvGrpSpPr>
        <p:grpSpPr bwMode="auto">
          <a:xfrm>
            <a:off x="938213" y="8105775"/>
            <a:ext cx="1592262" cy="430213"/>
            <a:chOff x="458" y="303"/>
            <a:chExt cx="779" cy="270"/>
          </a:xfrm>
        </p:grpSpPr>
        <p:sp>
          <p:nvSpPr>
            <p:cNvPr id="287812" name="AutoShape 6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13" name="Rectangle 69"/>
            <p:cNvSpPr>
              <a:spLocks noChangeArrowheads="1"/>
            </p:cNvSpPr>
            <p:nvPr/>
          </p:nvSpPr>
          <p:spPr bwMode="auto">
            <a:xfrm>
              <a:off x="553" y="399"/>
              <a:ext cx="660" cy="101"/>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14" name="Line 70"/>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15" name="Line 71"/>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16" name="Text Box 72"/>
            <p:cNvSpPr txBox="1">
              <a:spLocks noChangeArrowheads="1"/>
            </p:cNvSpPr>
            <p:nvPr/>
          </p:nvSpPr>
          <p:spPr bwMode="auto">
            <a:xfrm>
              <a:off x="458" y="303"/>
              <a:ext cx="690"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JESÚS</a:t>
              </a:r>
              <a:endParaRPr lang="en-US" sz="700" b="1" smtClean="0">
                <a:latin typeface="Arial" charset="0"/>
                <a:cs typeface="+mn-cs"/>
              </a:endParaRPr>
            </a:p>
          </p:txBody>
        </p:sp>
        <p:sp>
          <p:nvSpPr>
            <p:cNvPr id="287817" name="Rectangle 7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grpSp>
        <p:nvGrpSpPr>
          <p:cNvPr id="47119" name="Group 74"/>
          <p:cNvGrpSpPr>
            <a:grpSpLocks/>
          </p:cNvGrpSpPr>
          <p:nvPr/>
        </p:nvGrpSpPr>
        <p:grpSpPr bwMode="auto">
          <a:xfrm>
            <a:off x="942975" y="5510213"/>
            <a:ext cx="1592263" cy="428625"/>
            <a:chOff x="458" y="303"/>
            <a:chExt cx="779" cy="270"/>
          </a:xfrm>
        </p:grpSpPr>
        <p:sp>
          <p:nvSpPr>
            <p:cNvPr id="287819" name="AutoShape 7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20" name="Rectangle 7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21" name="Line 77"/>
            <p:cNvSpPr>
              <a:spLocks noChangeShapeType="1"/>
            </p:cNvSpPr>
            <p:nvPr/>
          </p:nvSpPr>
          <p:spPr bwMode="auto">
            <a:xfrm flipV="1">
              <a:off x="561" y="395"/>
              <a:ext cx="356"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22" name="Line 78"/>
            <p:cNvSpPr>
              <a:spLocks noChangeShapeType="1"/>
            </p:cNvSpPr>
            <p:nvPr/>
          </p:nvSpPr>
          <p:spPr bwMode="auto">
            <a:xfrm flipV="1">
              <a:off x="694" y="393"/>
              <a:ext cx="357"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sp>
          <p:nvSpPr>
            <p:cNvPr id="287823" name="Text Box 79"/>
            <p:cNvSpPr txBox="1">
              <a:spLocks noChangeArrowheads="1"/>
            </p:cNvSpPr>
            <p:nvPr/>
          </p:nvSpPr>
          <p:spPr bwMode="auto">
            <a:xfrm>
              <a:off x="458" y="303"/>
              <a:ext cx="690"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000" b="1" smtClean="0">
                  <a:latin typeface="Arial" charset="0"/>
                  <a:cs typeface="+mn-cs"/>
                </a:rPr>
                <a:t>REALEZA</a:t>
              </a:r>
              <a:endParaRPr lang="en-US" sz="700" b="1" smtClean="0">
                <a:latin typeface="Arial" charset="0"/>
                <a:cs typeface="+mn-cs"/>
              </a:endParaRPr>
            </a:p>
          </p:txBody>
        </p:sp>
        <p:sp>
          <p:nvSpPr>
            <p:cNvPr id="287824" name="Rectangle 8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69" tIns="43534" rIns="87069" bIns="43534">
              <a:spAutoFit/>
            </a:bodyPr>
            <a:lstStyle/>
            <a:p>
              <a:pPr>
                <a:defRPr/>
              </a:pPr>
              <a:endParaRPr lang="en-US">
                <a:cs typeface="+mn-cs"/>
              </a:endParaRPr>
            </a:p>
          </p:txBody>
        </p:sp>
      </p:grpSp>
      <p:sp>
        <p:nvSpPr>
          <p:cNvPr id="287825" name="Rectangle 81"/>
          <p:cNvSpPr>
            <a:spLocks noChangeArrowheads="1"/>
          </p:cNvSpPr>
          <p:nvPr/>
        </p:nvSpPr>
        <p:spPr bwMode="auto">
          <a:xfrm>
            <a:off x="4525963" y="1422400"/>
            <a:ext cx="1257300" cy="23399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nchor="ctr"/>
          <a:lstStyle/>
          <a:p>
            <a:pPr algn="r" defTabSz="871538">
              <a:defRPr/>
            </a:pPr>
            <a:endParaRPr lang="en-US" sz="2300">
              <a:latin typeface="Times" charset="0"/>
              <a:cs typeface="+mn-cs"/>
            </a:endParaRPr>
          </a:p>
        </p:txBody>
      </p:sp>
      <p:sp>
        <p:nvSpPr>
          <p:cNvPr id="287826" name="Rectangle 82"/>
          <p:cNvSpPr>
            <a:spLocks noChangeArrowheads="1"/>
          </p:cNvSpPr>
          <p:nvPr/>
        </p:nvSpPr>
        <p:spPr bwMode="auto">
          <a:xfrm>
            <a:off x="2682875" y="8105775"/>
            <a:ext cx="1508125" cy="314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nchor="ctr"/>
          <a:lstStyle/>
          <a:p>
            <a:pPr algn="ctr" defTabSz="871538">
              <a:defRPr/>
            </a:pPr>
            <a:endParaRPr lang="en-US" sz="2300">
              <a:latin typeface="Times" charset="0"/>
              <a:cs typeface="+mn-cs"/>
            </a:endParaRPr>
          </a:p>
        </p:txBody>
      </p:sp>
      <p:sp>
        <p:nvSpPr>
          <p:cNvPr id="287827" name="Text Box 83"/>
          <p:cNvSpPr txBox="1">
            <a:spLocks noChangeArrowheads="1"/>
          </p:cNvSpPr>
          <p:nvPr/>
        </p:nvSpPr>
        <p:spPr bwMode="auto">
          <a:xfrm>
            <a:off x="669925" y="1108075"/>
            <a:ext cx="6715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1.</a:t>
            </a:r>
          </a:p>
        </p:txBody>
      </p:sp>
      <p:sp>
        <p:nvSpPr>
          <p:cNvPr id="287828" name="Text Box 84"/>
          <p:cNvSpPr txBox="1">
            <a:spLocks noChangeArrowheads="1"/>
          </p:cNvSpPr>
          <p:nvPr/>
        </p:nvSpPr>
        <p:spPr bwMode="auto">
          <a:xfrm>
            <a:off x="665163" y="1539875"/>
            <a:ext cx="67151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2.</a:t>
            </a:r>
          </a:p>
        </p:txBody>
      </p:sp>
      <p:sp>
        <p:nvSpPr>
          <p:cNvPr id="287829" name="Text Box 85"/>
          <p:cNvSpPr txBox="1">
            <a:spLocks noChangeArrowheads="1"/>
          </p:cNvSpPr>
          <p:nvPr/>
        </p:nvSpPr>
        <p:spPr bwMode="auto">
          <a:xfrm>
            <a:off x="669925" y="2173288"/>
            <a:ext cx="6715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3.</a:t>
            </a:r>
          </a:p>
        </p:txBody>
      </p:sp>
      <p:sp>
        <p:nvSpPr>
          <p:cNvPr id="287830" name="Text Box 86"/>
          <p:cNvSpPr txBox="1">
            <a:spLocks noChangeArrowheads="1"/>
          </p:cNvSpPr>
          <p:nvPr/>
        </p:nvSpPr>
        <p:spPr bwMode="auto">
          <a:xfrm>
            <a:off x="676275" y="2719388"/>
            <a:ext cx="6699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4.</a:t>
            </a:r>
          </a:p>
        </p:txBody>
      </p:sp>
      <p:sp>
        <p:nvSpPr>
          <p:cNvPr id="287831" name="Text Box 87"/>
          <p:cNvSpPr txBox="1">
            <a:spLocks noChangeArrowheads="1"/>
          </p:cNvSpPr>
          <p:nvPr/>
        </p:nvSpPr>
        <p:spPr bwMode="auto">
          <a:xfrm>
            <a:off x="669925" y="3814763"/>
            <a:ext cx="6715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5.</a:t>
            </a:r>
          </a:p>
        </p:txBody>
      </p:sp>
      <p:sp>
        <p:nvSpPr>
          <p:cNvPr id="287832" name="Text Box 88"/>
          <p:cNvSpPr txBox="1">
            <a:spLocks noChangeArrowheads="1"/>
          </p:cNvSpPr>
          <p:nvPr/>
        </p:nvSpPr>
        <p:spPr bwMode="auto">
          <a:xfrm>
            <a:off x="669925" y="4764088"/>
            <a:ext cx="6715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6.</a:t>
            </a:r>
          </a:p>
        </p:txBody>
      </p:sp>
      <p:sp>
        <p:nvSpPr>
          <p:cNvPr id="287833" name="Text Box 89"/>
          <p:cNvSpPr txBox="1">
            <a:spLocks noChangeArrowheads="1"/>
          </p:cNvSpPr>
          <p:nvPr/>
        </p:nvSpPr>
        <p:spPr bwMode="auto">
          <a:xfrm>
            <a:off x="676275" y="5549900"/>
            <a:ext cx="6699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7.</a:t>
            </a:r>
          </a:p>
        </p:txBody>
      </p:sp>
      <p:sp>
        <p:nvSpPr>
          <p:cNvPr id="287834" name="Text Box 90"/>
          <p:cNvSpPr txBox="1">
            <a:spLocks noChangeArrowheads="1"/>
          </p:cNvSpPr>
          <p:nvPr/>
        </p:nvSpPr>
        <p:spPr bwMode="auto">
          <a:xfrm>
            <a:off x="676275" y="6773863"/>
            <a:ext cx="66992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8.</a:t>
            </a:r>
          </a:p>
        </p:txBody>
      </p:sp>
      <p:sp>
        <p:nvSpPr>
          <p:cNvPr id="287835" name="Text Box 91"/>
          <p:cNvSpPr txBox="1">
            <a:spLocks noChangeArrowheads="1"/>
          </p:cNvSpPr>
          <p:nvPr/>
        </p:nvSpPr>
        <p:spPr bwMode="auto">
          <a:xfrm>
            <a:off x="669925" y="7640638"/>
            <a:ext cx="6715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9.</a:t>
            </a:r>
          </a:p>
        </p:txBody>
      </p:sp>
      <p:sp>
        <p:nvSpPr>
          <p:cNvPr id="287836" name="Text Box 92"/>
          <p:cNvSpPr txBox="1">
            <a:spLocks noChangeArrowheads="1"/>
          </p:cNvSpPr>
          <p:nvPr/>
        </p:nvSpPr>
        <p:spPr bwMode="auto">
          <a:xfrm>
            <a:off x="617538" y="8150225"/>
            <a:ext cx="67151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400" b="1" smtClean="0">
                <a:latin typeface="Arial" charset="0"/>
                <a:cs typeface="+mn-cs"/>
              </a:rPr>
              <a:t>10.</a:t>
            </a:r>
          </a:p>
        </p:txBody>
      </p:sp>
      <p:sp>
        <p:nvSpPr>
          <p:cNvPr id="287837" name="Text Box 93"/>
          <p:cNvSpPr txBox="1">
            <a:spLocks noChangeArrowheads="1"/>
          </p:cNvSpPr>
          <p:nvPr/>
        </p:nvSpPr>
        <p:spPr bwMode="auto">
          <a:xfrm>
            <a:off x="352425" y="1035050"/>
            <a:ext cx="37465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300" b="1" smtClean="0">
                <a:latin typeface="Arial" charset="0"/>
                <a:cs typeface="+mn-cs"/>
              </a:rPr>
              <a:t>C</a:t>
            </a:r>
          </a:p>
        </p:txBody>
      </p:sp>
      <p:sp>
        <p:nvSpPr>
          <p:cNvPr id="287838" name="Text Box 94"/>
          <p:cNvSpPr txBox="1">
            <a:spLocks noChangeArrowheads="1"/>
          </p:cNvSpPr>
          <p:nvPr/>
        </p:nvSpPr>
        <p:spPr bwMode="auto">
          <a:xfrm rot="-5388474">
            <a:off x="-504825" y="2317751"/>
            <a:ext cx="227488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300" b="1" smtClean="0">
                <a:latin typeface="Arial" charset="0"/>
                <a:cs typeface="+mn-cs"/>
              </a:rPr>
              <a:t>4 PERSONAS</a:t>
            </a:r>
          </a:p>
        </p:txBody>
      </p:sp>
      <p:sp>
        <p:nvSpPr>
          <p:cNvPr id="287839" name="Text Box 95"/>
          <p:cNvSpPr txBox="1">
            <a:spLocks noChangeArrowheads="1"/>
          </p:cNvSpPr>
          <p:nvPr/>
        </p:nvSpPr>
        <p:spPr bwMode="auto">
          <a:xfrm rot="-5389253">
            <a:off x="-925512" y="5411787"/>
            <a:ext cx="307498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300" b="1" smtClean="0">
                <a:latin typeface="Arial" charset="0"/>
                <a:cs typeface="+mn-cs"/>
              </a:rPr>
              <a:t>3 SOCIEDADES</a:t>
            </a:r>
          </a:p>
        </p:txBody>
      </p:sp>
      <p:sp>
        <p:nvSpPr>
          <p:cNvPr id="287840" name="Text Box 96"/>
          <p:cNvSpPr txBox="1">
            <a:spLocks noChangeArrowheads="1"/>
          </p:cNvSpPr>
          <p:nvPr/>
        </p:nvSpPr>
        <p:spPr bwMode="auto">
          <a:xfrm>
            <a:off x="373063" y="7527925"/>
            <a:ext cx="373062"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300" b="1" smtClean="0">
                <a:latin typeface="Arial" charset="0"/>
                <a:cs typeface="+mn-cs"/>
              </a:rPr>
              <a:t>S</a:t>
            </a:r>
          </a:p>
        </p:txBody>
      </p:sp>
      <p:sp>
        <p:nvSpPr>
          <p:cNvPr id="287841" name="Text Box 97"/>
          <p:cNvSpPr txBox="1">
            <a:spLocks noChangeArrowheads="1"/>
          </p:cNvSpPr>
          <p:nvPr/>
        </p:nvSpPr>
        <p:spPr bwMode="auto">
          <a:xfrm>
            <a:off x="390525" y="8035925"/>
            <a:ext cx="3730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300" b="1" smtClean="0">
                <a:latin typeface="Arial" charset="0"/>
                <a:cs typeface="+mn-cs"/>
              </a:rPr>
              <a:t>J</a:t>
            </a:r>
          </a:p>
        </p:txBody>
      </p:sp>
      <p:grpSp>
        <p:nvGrpSpPr>
          <p:cNvPr id="47137" name="Group 98"/>
          <p:cNvGrpSpPr>
            <a:grpSpLocks/>
          </p:cNvGrpSpPr>
          <p:nvPr/>
        </p:nvGrpSpPr>
        <p:grpSpPr bwMode="auto">
          <a:xfrm>
            <a:off x="258763" y="407988"/>
            <a:ext cx="1768475" cy="314325"/>
            <a:chOff x="148" y="271"/>
            <a:chExt cx="1013" cy="192"/>
          </a:xfrm>
        </p:grpSpPr>
        <p:sp>
          <p:nvSpPr>
            <p:cNvPr id="287843" name="Text Box 99"/>
            <p:cNvSpPr txBox="1">
              <a:spLocks noChangeArrowheads="1"/>
            </p:cNvSpPr>
            <p:nvPr/>
          </p:nvSpPr>
          <p:spPr bwMode="auto">
            <a:xfrm>
              <a:off x="148" y="271"/>
              <a:ext cx="10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500" b="1" dirty="0" smtClean="0">
                  <a:latin typeface="Arial" charset="0"/>
                  <a:cs typeface="+mn-cs"/>
                </a:rPr>
                <a:t>C 7 S J</a:t>
              </a:r>
            </a:p>
          </p:txBody>
        </p:sp>
        <p:sp>
          <p:nvSpPr>
            <p:cNvPr id="287844" name="Line 100"/>
            <p:cNvSpPr>
              <a:spLocks noChangeShapeType="1"/>
            </p:cNvSpPr>
            <p:nvPr/>
          </p:nvSpPr>
          <p:spPr bwMode="auto">
            <a:xfrm>
              <a:off x="318" y="370"/>
              <a:ext cx="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p>
              <a:pPr>
                <a:defRPr/>
              </a:pPr>
              <a:endParaRPr lang="en-US">
                <a:cs typeface="+mn-cs"/>
              </a:endParaRPr>
            </a:p>
          </p:txBody>
        </p:sp>
      </p:grpSp>
      <p:sp>
        <p:nvSpPr>
          <p:cNvPr id="287845" name="AutoShape 101" descr="Dark upward diagonal"/>
          <p:cNvSpPr>
            <a:spLocks noChangeArrowheads="1"/>
          </p:cNvSpPr>
          <p:nvPr/>
        </p:nvSpPr>
        <p:spPr bwMode="auto">
          <a:xfrm>
            <a:off x="468313" y="725488"/>
            <a:ext cx="236537" cy="363537"/>
          </a:xfrm>
          <a:prstGeom prst="downArrow">
            <a:avLst>
              <a:gd name="adj1" fmla="val 50000"/>
              <a:gd name="adj2" fmla="val 38423"/>
            </a:avLst>
          </a:prstGeom>
          <a:pattFill prst="dkUpDiag">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46" name="Rectangle 102"/>
          <p:cNvSpPr>
            <a:spLocks noChangeArrowheads="1"/>
          </p:cNvSpPr>
          <p:nvPr/>
        </p:nvSpPr>
        <p:spPr bwMode="auto">
          <a:xfrm>
            <a:off x="2598738" y="1185863"/>
            <a:ext cx="1592262" cy="2438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nchor="ctr"/>
          <a:lstStyle/>
          <a:p>
            <a:pPr algn="ctr" defTabSz="871538">
              <a:defRPr/>
            </a:pPr>
            <a:endParaRPr lang="en-US" sz="2300">
              <a:latin typeface="Times" charset="0"/>
              <a:cs typeface="+mn-cs"/>
            </a:endParaRPr>
          </a:p>
        </p:txBody>
      </p:sp>
      <p:sp>
        <p:nvSpPr>
          <p:cNvPr id="287847" name="Rectangle 103"/>
          <p:cNvSpPr>
            <a:spLocks noChangeArrowheads="1"/>
          </p:cNvSpPr>
          <p:nvPr/>
        </p:nvSpPr>
        <p:spPr bwMode="auto">
          <a:xfrm>
            <a:off x="2598738" y="3781425"/>
            <a:ext cx="1624012" cy="37734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nchor="ctr"/>
          <a:lstStyle/>
          <a:p>
            <a:pPr algn="ctr" defTabSz="871538">
              <a:defRPr/>
            </a:pPr>
            <a:endParaRPr lang="en-US" sz="2300">
              <a:latin typeface="Times" charset="0"/>
              <a:cs typeface="+mn-cs"/>
            </a:endParaRPr>
          </a:p>
        </p:txBody>
      </p:sp>
      <p:sp>
        <p:nvSpPr>
          <p:cNvPr id="287848" name="Line 104"/>
          <p:cNvSpPr>
            <a:spLocks noChangeShapeType="1"/>
          </p:cNvSpPr>
          <p:nvPr/>
        </p:nvSpPr>
        <p:spPr bwMode="auto">
          <a:xfrm>
            <a:off x="3000375" y="150018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49" name="AutoShape 105"/>
          <p:cNvSpPr>
            <a:spLocks noChangeArrowheads="1"/>
          </p:cNvSpPr>
          <p:nvPr/>
        </p:nvSpPr>
        <p:spPr bwMode="auto">
          <a:xfrm>
            <a:off x="3668713" y="6113463"/>
            <a:ext cx="1751012" cy="1328737"/>
          </a:xfrm>
          <a:custGeom>
            <a:avLst/>
            <a:gdLst>
              <a:gd name="G0" fmla="+- 4738 0 0"/>
              <a:gd name="G1" fmla="+- 21600 0 4738"/>
              <a:gd name="G2" fmla="*/ 4738 1 2"/>
              <a:gd name="G3" fmla="+- 21600 0 G2"/>
              <a:gd name="G4" fmla="+/ 4738 21600 2"/>
              <a:gd name="G5" fmla="+/ G1 0 2"/>
              <a:gd name="G6" fmla="*/ 21600 21600 4738"/>
              <a:gd name="G7" fmla="*/ G6 1 2"/>
              <a:gd name="G8" fmla="+- 21600 0 G7"/>
              <a:gd name="G9" fmla="*/ 21600 1 2"/>
              <a:gd name="G10" fmla="+- 4738 0 G9"/>
              <a:gd name="G11" fmla="?: G10 G8 0"/>
              <a:gd name="G12" fmla="?: G10 G7 21600"/>
              <a:gd name="T0" fmla="*/ 19231 w 21600"/>
              <a:gd name="T1" fmla="*/ 10800 h 21600"/>
              <a:gd name="T2" fmla="*/ 10800 w 21600"/>
              <a:gd name="T3" fmla="*/ 21600 h 21600"/>
              <a:gd name="T4" fmla="*/ 2369 w 21600"/>
              <a:gd name="T5" fmla="*/ 10800 h 21600"/>
              <a:gd name="T6" fmla="*/ 10800 w 21600"/>
              <a:gd name="T7" fmla="*/ 0 h 21600"/>
              <a:gd name="T8" fmla="*/ 4169 w 21600"/>
              <a:gd name="T9" fmla="*/ 4169 h 21600"/>
              <a:gd name="T10" fmla="*/ 17431 w 21600"/>
              <a:gd name="T11" fmla="*/ 17431 h 21600"/>
            </a:gdLst>
            <a:ahLst/>
            <a:cxnLst>
              <a:cxn ang="0">
                <a:pos x="T0" y="T1"/>
              </a:cxn>
              <a:cxn ang="0">
                <a:pos x="T2" y="T3"/>
              </a:cxn>
              <a:cxn ang="0">
                <a:pos x="T4" y="T5"/>
              </a:cxn>
              <a:cxn ang="0">
                <a:pos x="T6" y="T7"/>
              </a:cxn>
            </a:cxnLst>
            <a:rect l="T8" t="T9" r="T10" b="T11"/>
            <a:pathLst>
              <a:path w="21600" h="21600">
                <a:moveTo>
                  <a:pt x="0" y="0"/>
                </a:moveTo>
                <a:lnTo>
                  <a:pt x="4738" y="21600"/>
                </a:lnTo>
                <a:lnTo>
                  <a:pt x="16862"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50" name="Rectangle 106"/>
          <p:cNvSpPr>
            <a:spLocks noChangeArrowheads="1"/>
          </p:cNvSpPr>
          <p:nvPr/>
        </p:nvSpPr>
        <p:spPr bwMode="auto">
          <a:xfrm>
            <a:off x="4224338" y="5810250"/>
            <a:ext cx="1379537" cy="1870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51" name="AutoShape 107"/>
          <p:cNvSpPr>
            <a:spLocks noChangeArrowheads="1"/>
          </p:cNvSpPr>
          <p:nvPr/>
        </p:nvSpPr>
        <p:spPr bwMode="auto">
          <a:xfrm>
            <a:off x="3817938" y="6218238"/>
            <a:ext cx="1751012" cy="1138237"/>
          </a:xfrm>
          <a:custGeom>
            <a:avLst/>
            <a:gdLst>
              <a:gd name="G0" fmla="+- 4092 0 0"/>
              <a:gd name="G1" fmla="+- 21600 0 4092"/>
              <a:gd name="G2" fmla="*/ 4092 1 2"/>
              <a:gd name="G3" fmla="+- 21600 0 G2"/>
              <a:gd name="G4" fmla="+/ 4092 21600 2"/>
              <a:gd name="G5" fmla="+/ G1 0 2"/>
              <a:gd name="G6" fmla="*/ 21600 21600 4092"/>
              <a:gd name="G7" fmla="*/ G6 1 2"/>
              <a:gd name="G8" fmla="+- 21600 0 G7"/>
              <a:gd name="G9" fmla="*/ 21600 1 2"/>
              <a:gd name="G10" fmla="+- 4092 0 G9"/>
              <a:gd name="G11" fmla="?: G10 G8 0"/>
              <a:gd name="G12" fmla="?: G10 G7 21600"/>
              <a:gd name="T0" fmla="*/ 19554 w 21600"/>
              <a:gd name="T1" fmla="*/ 10800 h 21600"/>
              <a:gd name="T2" fmla="*/ 10800 w 21600"/>
              <a:gd name="T3" fmla="*/ 21600 h 21600"/>
              <a:gd name="T4" fmla="*/ 2046 w 21600"/>
              <a:gd name="T5" fmla="*/ 10800 h 21600"/>
              <a:gd name="T6" fmla="*/ 10800 w 21600"/>
              <a:gd name="T7" fmla="*/ 0 h 21600"/>
              <a:gd name="T8" fmla="*/ 3846 w 21600"/>
              <a:gd name="T9" fmla="*/ 3846 h 21600"/>
              <a:gd name="T10" fmla="*/ 17754 w 21600"/>
              <a:gd name="T11" fmla="*/ 17754 h 21600"/>
            </a:gdLst>
            <a:ahLst/>
            <a:cxnLst>
              <a:cxn ang="0">
                <a:pos x="T0" y="T1"/>
              </a:cxn>
              <a:cxn ang="0">
                <a:pos x="T2" y="T3"/>
              </a:cxn>
              <a:cxn ang="0">
                <a:pos x="T4" y="T5"/>
              </a:cxn>
              <a:cxn ang="0">
                <a:pos x="T6" y="T7"/>
              </a:cxn>
            </a:cxnLst>
            <a:rect l="T8" t="T9" r="T10" b="T11"/>
            <a:pathLst>
              <a:path w="21600" h="21600">
                <a:moveTo>
                  <a:pt x="0" y="0"/>
                </a:moveTo>
                <a:lnTo>
                  <a:pt x="4092" y="21600"/>
                </a:lnTo>
                <a:lnTo>
                  <a:pt x="17508" y="21600"/>
                </a:lnTo>
                <a:lnTo>
                  <a:pt x="21600" y="0"/>
                </a:lnTo>
                <a:close/>
              </a:path>
            </a:pathLst>
          </a:cu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52" name="Rectangle 108"/>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nchor="ctr"/>
          <a:lstStyle/>
          <a:p>
            <a:pPr algn="ctr" defTabSz="871538">
              <a:defRPr/>
            </a:pPr>
            <a:endParaRPr lang="en-US" sz="2300">
              <a:latin typeface="Times" charset="0"/>
              <a:cs typeface="+mn-cs"/>
            </a:endParaRPr>
          </a:p>
        </p:txBody>
      </p:sp>
      <p:sp>
        <p:nvSpPr>
          <p:cNvPr id="287853" name="Text Box 109"/>
          <p:cNvSpPr txBox="1">
            <a:spLocks noChangeArrowheads="1"/>
          </p:cNvSpPr>
          <p:nvPr/>
        </p:nvSpPr>
        <p:spPr bwMode="auto">
          <a:xfrm rot="-5388474">
            <a:off x="1531144" y="2023269"/>
            <a:ext cx="2373313"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LA LEY (5)</a:t>
            </a:r>
          </a:p>
        </p:txBody>
      </p:sp>
      <p:sp>
        <p:nvSpPr>
          <p:cNvPr id="287854" name="Text Box 110"/>
          <p:cNvSpPr txBox="1">
            <a:spLocks noChangeArrowheads="1"/>
          </p:cNvSpPr>
          <p:nvPr/>
        </p:nvSpPr>
        <p:spPr bwMode="auto">
          <a:xfrm rot="-5388474">
            <a:off x="919957" y="5444331"/>
            <a:ext cx="363378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HISTORIA (12)</a:t>
            </a:r>
          </a:p>
        </p:txBody>
      </p:sp>
      <p:sp>
        <p:nvSpPr>
          <p:cNvPr id="287855" name="Line 111"/>
          <p:cNvSpPr>
            <a:spLocks noChangeShapeType="1"/>
          </p:cNvSpPr>
          <p:nvPr/>
        </p:nvSpPr>
        <p:spPr bwMode="auto">
          <a:xfrm>
            <a:off x="2908300" y="1193800"/>
            <a:ext cx="0" cy="24304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56" name="Line 112"/>
          <p:cNvSpPr>
            <a:spLocks noChangeShapeType="1"/>
          </p:cNvSpPr>
          <p:nvPr/>
        </p:nvSpPr>
        <p:spPr bwMode="auto">
          <a:xfrm>
            <a:off x="2900363" y="3786188"/>
            <a:ext cx="0" cy="3773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57" name="Text Box 113"/>
          <p:cNvSpPr txBox="1">
            <a:spLocks noChangeArrowheads="1"/>
          </p:cNvSpPr>
          <p:nvPr/>
        </p:nvSpPr>
        <p:spPr bwMode="auto">
          <a:xfrm rot="-5388474">
            <a:off x="4418013" y="2509837"/>
            <a:ext cx="23749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POESIA (6)</a:t>
            </a:r>
          </a:p>
        </p:txBody>
      </p:sp>
      <p:sp>
        <p:nvSpPr>
          <p:cNvPr id="287858" name="Text Box 114"/>
          <p:cNvSpPr txBox="1">
            <a:spLocks noChangeArrowheads="1"/>
          </p:cNvSpPr>
          <p:nvPr/>
        </p:nvSpPr>
        <p:spPr bwMode="auto">
          <a:xfrm rot="16185222">
            <a:off x="3702050" y="6064250"/>
            <a:ext cx="37750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500" b="1" smtClean="0">
                <a:latin typeface="Arial" charset="0"/>
                <a:cs typeface="+mn-cs"/>
              </a:rPr>
              <a:t>PROFETAS (16)</a:t>
            </a:r>
          </a:p>
        </p:txBody>
      </p:sp>
      <p:sp>
        <p:nvSpPr>
          <p:cNvPr id="287859" name="Line 115"/>
          <p:cNvSpPr>
            <a:spLocks noChangeShapeType="1"/>
          </p:cNvSpPr>
          <p:nvPr/>
        </p:nvSpPr>
        <p:spPr bwMode="auto">
          <a:xfrm>
            <a:off x="5478463" y="1422400"/>
            <a:ext cx="0" cy="23479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0" name="Line 116"/>
          <p:cNvSpPr>
            <a:spLocks noChangeShapeType="1"/>
          </p:cNvSpPr>
          <p:nvPr/>
        </p:nvSpPr>
        <p:spPr bwMode="auto">
          <a:xfrm>
            <a:off x="3000375" y="2843213"/>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1" name="Line 117"/>
          <p:cNvSpPr>
            <a:spLocks noChangeShapeType="1"/>
          </p:cNvSpPr>
          <p:nvPr/>
        </p:nvSpPr>
        <p:spPr bwMode="auto">
          <a:xfrm>
            <a:off x="3000375" y="308610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2" name="Line 118"/>
          <p:cNvSpPr>
            <a:spLocks noChangeShapeType="1"/>
          </p:cNvSpPr>
          <p:nvPr/>
        </p:nvSpPr>
        <p:spPr bwMode="auto">
          <a:xfrm>
            <a:off x="3000375" y="33226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3" name="Line 119"/>
          <p:cNvSpPr>
            <a:spLocks noChangeShapeType="1"/>
          </p:cNvSpPr>
          <p:nvPr/>
        </p:nvSpPr>
        <p:spPr bwMode="auto">
          <a:xfrm>
            <a:off x="3000375" y="40227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4" name="Line 120"/>
          <p:cNvSpPr>
            <a:spLocks noChangeShapeType="1"/>
          </p:cNvSpPr>
          <p:nvPr/>
        </p:nvSpPr>
        <p:spPr bwMode="auto">
          <a:xfrm>
            <a:off x="3000375" y="49990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5" name="Line 121"/>
          <p:cNvSpPr>
            <a:spLocks noChangeShapeType="1"/>
          </p:cNvSpPr>
          <p:nvPr/>
        </p:nvSpPr>
        <p:spPr bwMode="auto">
          <a:xfrm>
            <a:off x="3000375" y="5556250"/>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6" name="Line 122"/>
          <p:cNvSpPr>
            <a:spLocks noChangeShapeType="1"/>
          </p:cNvSpPr>
          <p:nvPr/>
        </p:nvSpPr>
        <p:spPr bwMode="auto">
          <a:xfrm>
            <a:off x="3000375" y="5838825"/>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7" name="Line 123"/>
          <p:cNvSpPr>
            <a:spLocks noChangeShapeType="1"/>
          </p:cNvSpPr>
          <p:nvPr/>
        </p:nvSpPr>
        <p:spPr bwMode="auto">
          <a:xfrm>
            <a:off x="2992438" y="6015038"/>
            <a:ext cx="1093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8" name="Line 124"/>
          <p:cNvSpPr>
            <a:spLocks noChangeShapeType="1"/>
          </p:cNvSpPr>
          <p:nvPr/>
        </p:nvSpPr>
        <p:spPr bwMode="auto">
          <a:xfrm>
            <a:off x="3000375" y="6297613"/>
            <a:ext cx="652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69" name="Line 125"/>
          <p:cNvSpPr>
            <a:spLocks noChangeShapeType="1"/>
          </p:cNvSpPr>
          <p:nvPr/>
        </p:nvSpPr>
        <p:spPr bwMode="auto">
          <a:xfrm>
            <a:off x="3006725" y="6565900"/>
            <a:ext cx="723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0" name="Line 126"/>
          <p:cNvSpPr>
            <a:spLocks noChangeShapeType="1"/>
          </p:cNvSpPr>
          <p:nvPr/>
        </p:nvSpPr>
        <p:spPr bwMode="auto">
          <a:xfrm>
            <a:off x="3006725" y="6756400"/>
            <a:ext cx="771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1" name="Line 127"/>
          <p:cNvSpPr>
            <a:spLocks noChangeShapeType="1"/>
          </p:cNvSpPr>
          <p:nvPr/>
        </p:nvSpPr>
        <p:spPr bwMode="auto">
          <a:xfrm>
            <a:off x="3000375" y="6985000"/>
            <a:ext cx="847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2" name="Line 128"/>
          <p:cNvSpPr>
            <a:spLocks noChangeShapeType="1"/>
          </p:cNvSpPr>
          <p:nvPr/>
        </p:nvSpPr>
        <p:spPr bwMode="auto">
          <a:xfrm>
            <a:off x="3006725" y="7215188"/>
            <a:ext cx="898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3" name="Line 129"/>
          <p:cNvSpPr>
            <a:spLocks noChangeShapeType="1"/>
          </p:cNvSpPr>
          <p:nvPr/>
        </p:nvSpPr>
        <p:spPr bwMode="auto">
          <a:xfrm>
            <a:off x="3006725" y="7418388"/>
            <a:ext cx="946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4" name="Line 130"/>
          <p:cNvSpPr>
            <a:spLocks noChangeShapeType="1"/>
          </p:cNvSpPr>
          <p:nvPr/>
        </p:nvSpPr>
        <p:spPr bwMode="auto">
          <a:xfrm>
            <a:off x="3000375" y="4757738"/>
            <a:ext cx="109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5" name="Line 131"/>
          <p:cNvSpPr>
            <a:spLocks noChangeShapeType="1"/>
          </p:cNvSpPr>
          <p:nvPr/>
        </p:nvSpPr>
        <p:spPr bwMode="auto">
          <a:xfrm>
            <a:off x="4621213" y="2398713"/>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6" name="Line 132"/>
          <p:cNvSpPr>
            <a:spLocks noChangeShapeType="1"/>
          </p:cNvSpPr>
          <p:nvPr/>
        </p:nvSpPr>
        <p:spPr bwMode="auto">
          <a:xfrm>
            <a:off x="4621213" y="2824163"/>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7" name="Line 133"/>
          <p:cNvSpPr>
            <a:spLocks noChangeShapeType="1"/>
          </p:cNvSpPr>
          <p:nvPr/>
        </p:nvSpPr>
        <p:spPr bwMode="auto">
          <a:xfrm>
            <a:off x="4613275" y="32035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8" name="Line 134"/>
          <p:cNvSpPr>
            <a:spLocks noChangeShapeType="1"/>
          </p:cNvSpPr>
          <p:nvPr/>
        </p:nvSpPr>
        <p:spPr bwMode="auto">
          <a:xfrm>
            <a:off x="4613275" y="3609975"/>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79" name="Line 135"/>
          <p:cNvSpPr>
            <a:spLocks noChangeShapeType="1"/>
          </p:cNvSpPr>
          <p:nvPr/>
        </p:nvSpPr>
        <p:spPr bwMode="auto">
          <a:xfrm>
            <a:off x="4621213" y="1835150"/>
            <a:ext cx="793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80" name="AutoShape 136" descr="70%"/>
          <p:cNvSpPr>
            <a:spLocks noChangeArrowheads="1"/>
          </p:cNvSpPr>
          <p:nvPr/>
        </p:nvSpPr>
        <p:spPr bwMode="auto">
          <a:xfrm>
            <a:off x="2390775" y="1514475"/>
            <a:ext cx="2217738" cy="290513"/>
          </a:xfrm>
          <a:prstGeom prst="leftArrow">
            <a:avLst>
              <a:gd name="adj1" fmla="val 50000"/>
              <a:gd name="adj2" fmla="val 190847"/>
            </a:avLst>
          </a:prstGeom>
          <a:pattFill prst="pct7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81" name="AutoShape 137"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882" name="Text Box 138"/>
          <p:cNvSpPr txBox="1">
            <a:spLocks noChangeArrowheads="1"/>
          </p:cNvSpPr>
          <p:nvPr/>
        </p:nvSpPr>
        <p:spPr bwMode="auto">
          <a:xfrm>
            <a:off x="1966913" y="1219200"/>
            <a:ext cx="544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Familia                                           Pecado                                       Diluvio                              Torre</a:t>
            </a:r>
          </a:p>
        </p:txBody>
      </p:sp>
      <p:sp>
        <p:nvSpPr>
          <p:cNvPr id="287883" name="Text Box 139"/>
          <p:cNvSpPr txBox="1">
            <a:spLocks noChangeArrowheads="1"/>
          </p:cNvSpPr>
          <p:nvPr/>
        </p:nvSpPr>
        <p:spPr bwMode="auto">
          <a:xfrm>
            <a:off x="1966913" y="1646238"/>
            <a:ext cx="544512"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T-S-B                                           Isaac                                       Jacob                              12 Hijos</a:t>
            </a:r>
          </a:p>
        </p:txBody>
      </p:sp>
      <p:sp>
        <p:nvSpPr>
          <p:cNvPr id="287884" name="Text Box 140"/>
          <p:cNvSpPr txBox="1">
            <a:spLocks noChangeArrowheads="1"/>
          </p:cNvSpPr>
          <p:nvPr/>
        </p:nvSpPr>
        <p:spPr bwMode="auto">
          <a:xfrm>
            <a:off x="1884363" y="2824163"/>
            <a:ext cx="636587"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s-ES" sz="400" b="1" smtClean="0">
                <a:solidFill>
                  <a:srgbClr val="000000"/>
                </a:solidFill>
                <a:latin typeface="Helvetica" charset="0"/>
                <a:cs typeface="+mn-cs"/>
              </a:rPr>
              <a:t>Éxodo</a:t>
            </a:r>
            <a:r>
              <a:rPr lang="en-US" sz="400" b="1" smtClean="0">
                <a:latin typeface="Arial" charset="0"/>
                <a:cs typeface="+mn-cs"/>
              </a:rPr>
              <a:t>               Sinai                                           M-C-C                                       Cades-Barnea                              40                     5 Sermones</a:t>
            </a:r>
          </a:p>
        </p:txBody>
      </p:sp>
      <p:sp>
        <p:nvSpPr>
          <p:cNvPr id="287885" name="Text Box 141"/>
          <p:cNvSpPr txBox="1">
            <a:spLocks noChangeArrowheads="1"/>
          </p:cNvSpPr>
          <p:nvPr/>
        </p:nvSpPr>
        <p:spPr bwMode="auto">
          <a:xfrm>
            <a:off x="1936750" y="2271713"/>
            <a:ext cx="579438"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Esclavitud                                           430</a:t>
            </a:r>
          </a:p>
        </p:txBody>
      </p:sp>
      <p:sp>
        <p:nvSpPr>
          <p:cNvPr id="287886" name="Text Box 142"/>
          <p:cNvSpPr txBox="1">
            <a:spLocks noChangeArrowheads="1"/>
          </p:cNvSpPr>
          <p:nvPr/>
        </p:nvSpPr>
        <p:spPr bwMode="auto">
          <a:xfrm>
            <a:off x="1792288" y="3924300"/>
            <a:ext cx="741362"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Jerichó/Ai                                           Territoria dividio                                       </a:t>
            </a:r>
          </a:p>
        </p:txBody>
      </p:sp>
      <p:sp>
        <p:nvSpPr>
          <p:cNvPr id="287887" name="Text Box 143"/>
          <p:cNvSpPr txBox="1">
            <a:spLocks noChangeArrowheads="1"/>
          </p:cNvSpPr>
          <p:nvPr/>
        </p:nvSpPr>
        <p:spPr bwMode="auto">
          <a:xfrm>
            <a:off x="1792288" y="4870450"/>
            <a:ext cx="741362"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Jueces                                           350                                       </a:t>
            </a:r>
          </a:p>
        </p:txBody>
      </p:sp>
      <p:sp>
        <p:nvSpPr>
          <p:cNvPr id="287888" name="Text Box 144"/>
          <p:cNvSpPr txBox="1">
            <a:spLocks noChangeArrowheads="1"/>
          </p:cNvSpPr>
          <p:nvPr/>
        </p:nvSpPr>
        <p:spPr bwMode="auto">
          <a:xfrm>
            <a:off x="1890713" y="5637213"/>
            <a:ext cx="630237" cy="30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035" tIns="49018" rIns="98035" bIns="49018">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S-D-S •••Division••• </a:t>
            </a:r>
            <a:endParaRPr lang="en-US" sz="400" b="1" u="sng" smtClean="0">
              <a:latin typeface="Arial" charset="0"/>
              <a:cs typeface="+mn-cs"/>
            </a:endParaRPr>
          </a:p>
          <a:p>
            <a:pPr algn="ctr">
              <a:spcBef>
                <a:spcPct val="50000"/>
              </a:spcBef>
              <a:defRPr/>
            </a:pPr>
            <a:endParaRPr lang="en-US" sz="400" b="1" smtClean="0">
              <a:latin typeface="Arial" charset="0"/>
              <a:cs typeface="+mn-cs"/>
            </a:endParaRPr>
          </a:p>
        </p:txBody>
      </p:sp>
      <p:sp>
        <p:nvSpPr>
          <p:cNvPr id="287889" name="Text Box 145"/>
          <p:cNvSpPr txBox="1">
            <a:spLocks noChangeArrowheads="1"/>
          </p:cNvSpPr>
          <p:nvPr/>
        </p:nvSpPr>
        <p:spPr bwMode="auto">
          <a:xfrm>
            <a:off x="1652588" y="5784850"/>
            <a:ext cx="646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035" tIns="49018" rIns="98035" bIns="49018">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Norte                                              10                 Israel 20-J                      200                         Asiria                                        </a:t>
            </a:r>
          </a:p>
        </p:txBody>
      </p:sp>
      <p:sp>
        <p:nvSpPr>
          <p:cNvPr id="287890" name="Text Box 146"/>
          <p:cNvSpPr txBox="1">
            <a:spLocks noChangeArrowheads="1"/>
          </p:cNvSpPr>
          <p:nvPr/>
        </p:nvSpPr>
        <p:spPr bwMode="auto">
          <a:xfrm>
            <a:off x="2127250" y="5784850"/>
            <a:ext cx="560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035" tIns="49018" rIns="98035" bIns="49018">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smtClean="0">
                <a:latin typeface="Arial" charset="0"/>
                <a:cs typeface="+mn-cs"/>
              </a:rPr>
              <a:t>Sur                                              2                 Judá 20-R                      350                         Babilonia                                        </a:t>
            </a:r>
          </a:p>
        </p:txBody>
      </p:sp>
      <p:sp>
        <p:nvSpPr>
          <p:cNvPr id="287891" name="Text Box 147"/>
          <p:cNvSpPr txBox="1">
            <a:spLocks noChangeArrowheads="1"/>
          </p:cNvSpPr>
          <p:nvPr/>
        </p:nvSpPr>
        <p:spPr bwMode="auto">
          <a:xfrm>
            <a:off x="1793875" y="6872288"/>
            <a:ext cx="7397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70 Años                                           3 viajes largos                    100 Años/50,000                                 Z-E-N                                       </a:t>
            </a:r>
          </a:p>
        </p:txBody>
      </p:sp>
      <p:sp>
        <p:nvSpPr>
          <p:cNvPr id="287892" name="Text Box 148"/>
          <p:cNvSpPr txBox="1">
            <a:spLocks noChangeArrowheads="1"/>
          </p:cNvSpPr>
          <p:nvPr/>
        </p:nvSpPr>
        <p:spPr bwMode="auto">
          <a:xfrm>
            <a:off x="1577975" y="7732713"/>
            <a:ext cx="965200"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Alejandro Masagno    </a:t>
            </a:r>
            <a:r>
              <a:rPr lang="es-ES" sz="400" b="1" smtClean="0">
                <a:solidFill>
                  <a:srgbClr val="000000"/>
                </a:solidFill>
                <a:latin typeface="Helvetica" charset="0"/>
                <a:cs typeface="+mn-cs"/>
              </a:rPr>
              <a:t>Sistemas romanos</a:t>
            </a:r>
            <a:endParaRPr lang="en-US" sz="400" b="1" smtClean="0">
              <a:solidFill>
                <a:srgbClr val="000000"/>
              </a:solidFill>
              <a:latin typeface="Helvetica" charset="0"/>
              <a:cs typeface="+mn-cs"/>
            </a:endParaRPr>
          </a:p>
        </p:txBody>
      </p:sp>
      <p:sp>
        <p:nvSpPr>
          <p:cNvPr id="287893" name="Text Box 149"/>
          <p:cNvSpPr txBox="1">
            <a:spLocks noChangeArrowheads="1"/>
          </p:cNvSpPr>
          <p:nvPr/>
        </p:nvSpPr>
        <p:spPr bwMode="auto">
          <a:xfrm>
            <a:off x="1797050" y="8242300"/>
            <a:ext cx="7397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r">
              <a:spcBef>
                <a:spcPct val="50000"/>
              </a:spcBef>
              <a:defRPr/>
            </a:pPr>
            <a:r>
              <a:rPr lang="en-US" sz="400" b="1" smtClean="0">
                <a:latin typeface="Arial" charset="0"/>
                <a:cs typeface="+mn-cs"/>
              </a:rPr>
              <a:t>Vida                                           Cruz                    Iglesia</a:t>
            </a:r>
          </a:p>
        </p:txBody>
      </p:sp>
      <p:sp>
        <p:nvSpPr>
          <p:cNvPr id="287894" name="Text Box 150"/>
          <p:cNvSpPr txBox="1">
            <a:spLocks noChangeArrowheads="1"/>
          </p:cNvSpPr>
          <p:nvPr/>
        </p:nvSpPr>
        <p:spPr bwMode="auto">
          <a:xfrm>
            <a:off x="4745038" y="1395413"/>
            <a:ext cx="904875"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600" b="1" smtClean="0">
                <a:latin typeface="Arial" charset="0"/>
                <a:cs typeface="+mn-cs"/>
              </a:rPr>
              <a:t>Alrededor            de:</a:t>
            </a:r>
            <a:endParaRPr lang="en-US" sz="1900" smtClean="0">
              <a:latin typeface="Arial" charset="0"/>
              <a:cs typeface="+mn-cs"/>
            </a:endParaRPr>
          </a:p>
        </p:txBody>
      </p:sp>
      <p:sp>
        <p:nvSpPr>
          <p:cNvPr id="287895" name="Line 151"/>
          <p:cNvSpPr>
            <a:spLocks noChangeShapeType="1"/>
          </p:cNvSpPr>
          <p:nvPr/>
        </p:nvSpPr>
        <p:spPr bwMode="auto">
          <a:xfrm>
            <a:off x="5043488" y="1644650"/>
            <a:ext cx="0" cy="207645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05" name="Text Box 161"/>
          <p:cNvSpPr txBox="1">
            <a:spLocks noChangeArrowheads="1"/>
          </p:cNvSpPr>
          <p:nvPr/>
        </p:nvSpPr>
        <p:spPr bwMode="auto">
          <a:xfrm>
            <a:off x="4294188" y="2174875"/>
            <a:ext cx="6699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200" b="1" smtClean="0">
                <a:latin typeface="Arial" charset="0"/>
                <a:cs typeface="+mn-cs"/>
              </a:rPr>
              <a:t>7.</a:t>
            </a:r>
          </a:p>
        </p:txBody>
      </p:sp>
      <p:sp>
        <p:nvSpPr>
          <p:cNvPr id="287906" name="Text Box 162"/>
          <p:cNvSpPr txBox="1">
            <a:spLocks noChangeArrowheads="1"/>
          </p:cNvSpPr>
          <p:nvPr/>
        </p:nvSpPr>
        <p:spPr bwMode="auto">
          <a:xfrm>
            <a:off x="4289425" y="2595563"/>
            <a:ext cx="6683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200" b="1" smtClean="0">
                <a:latin typeface="Arial" charset="0"/>
                <a:cs typeface="+mn-cs"/>
              </a:rPr>
              <a:t>7.</a:t>
            </a:r>
          </a:p>
        </p:txBody>
      </p:sp>
      <p:sp>
        <p:nvSpPr>
          <p:cNvPr id="287907" name="Text Box 163"/>
          <p:cNvSpPr txBox="1">
            <a:spLocks noChangeArrowheads="1"/>
          </p:cNvSpPr>
          <p:nvPr/>
        </p:nvSpPr>
        <p:spPr bwMode="auto">
          <a:xfrm>
            <a:off x="4289425" y="2981325"/>
            <a:ext cx="668338"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200" b="1" smtClean="0">
                <a:latin typeface="Arial" charset="0"/>
                <a:cs typeface="+mn-cs"/>
              </a:rPr>
              <a:t>7.</a:t>
            </a:r>
          </a:p>
        </p:txBody>
      </p:sp>
      <p:sp>
        <p:nvSpPr>
          <p:cNvPr id="287908" name="Text Box 164"/>
          <p:cNvSpPr txBox="1">
            <a:spLocks noChangeArrowheads="1"/>
          </p:cNvSpPr>
          <p:nvPr/>
        </p:nvSpPr>
        <p:spPr bwMode="auto">
          <a:xfrm>
            <a:off x="4294188" y="3387725"/>
            <a:ext cx="6699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200" b="1" smtClean="0">
                <a:latin typeface="Arial" charset="0"/>
                <a:cs typeface="+mn-cs"/>
              </a:rPr>
              <a:t>7.</a:t>
            </a:r>
          </a:p>
        </p:txBody>
      </p:sp>
      <p:sp>
        <p:nvSpPr>
          <p:cNvPr id="287909" name="Text Box 165"/>
          <p:cNvSpPr txBox="1">
            <a:spLocks noChangeArrowheads="1"/>
          </p:cNvSpPr>
          <p:nvPr/>
        </p:nvSpPr>
        <p:spPr bwMode="auto">
          <a:xfrm>
            <a:off x="4329113" y="1604963"/>
            <a:ext cx="6699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200" b="1" smtClean="0">
                <a:latin typeface="Arial" charset="0"/>
                <a:cs typeface="+mn-cs"/>
              </a:rPr>
              <a:t>2.</a:t>
            </a:r>
          </a:p>
        </p:txBody>
      </p:sp>
      <p:sp>
        <p:nvSpPr>
          <p:cNvPr id="287910" name="Text Box 166"/>
          <p:cNvSpPr txBox="1">
            <a:spLocks noChangeArrowheads="1"/>
          </p:cNvSpPr>
          <p:nvPr/>
        </p:nvSpPr>
        <p:spPr bwMode="auto">
          <a:xfrm>
            <a:off x="2638425" y="8112125"/>
            <a:ext cx="1601788"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800" b="1" smtClean="0">
                <a:latin typeface="Arial" charset="0"/>
                <a:cs typeface="+mn-cs"/>
              </a:rPr>
              <a:t>NUEVO TESTAMENTO</a:t>
            </a:r>
          </a:p>
        </p:txBody>
      </p:sp>
      <p:sp>
        <p:nvSpPr>
          <p:cNvPr id="287911" name="Text Box 167"/>
          <p:cNvSpPr txBox="1">
            <a:spLocks noChangeArrowheads="1"/>
          </p:cNvSpPr>
          <p:nvPr/>
        </p:nvSpPr>
        <p:spPr bwMode="auto">
          <a:xfrm>
            <a:off x="2595563" y="7688263"/>
            <a:ext cx="16017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1000" b="1" smtClean="0">
                <a:latin typeface="Arial" charset="0"/>
                <a:cs typeface="+mn-cs"/>
              </a:rPr>
              <a:t>©2008 John Fryman</a:t>
            </a:r>
            <a:endParaRPr lang="en-US" sz="400" b="1" smtClean="0">
              <a:latin typeface="Arial" charset="0"/>
              <a:cs typeface="+mn-cs"/>
            </a:endParaRPr>
          </a:p>
        </p:txBody>
      </p:sp>
      <p:sp>
        <p:nvSpPr>
          <p:cNvPr id="287912" name="Text Box 168"/>
          <p:cNvSpPr txBox="1">
            <a:spLocks noChangeArrowheads="1"/>
          </p:cNvSpPr>
          <p:nvPr/>
        </p:nvSpPr>
        <p:spPr bwMode="auto">
          <a:xfrm>
            <a:off x="2822575" y="5392738"/>
            <a:ext cx="496888"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600" b="1" smtClean="0">
                <a:latin typeface="Arial" charset="0"/>
                <a:cs typeface="+mn-cs"/>
              </a:rPr>
              <a:t>(S)</a:t>
            </a:r>
          </a:p>
        </p:txBody>
      </p:sp>
      <p:sp>
        <p:nvSpPr>
          <p:cNvPr id="287913" name="Text Box 169"/>
          <p:cNvSpPr txBox="1">
            <a:spLocks noChangeArrowheads="1"/>
          </p:cNvSpPr>
          <p:nvPr/>
        </p:nvSpPr>
        <p:spPr bwMode="auto">
          <a:xfrm>
            <a:off x="2822575" y="5675313"/>
            <a:ext cx="496888"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600" b="1" smtClean="0">
                <a:latin typeface="Arial" charset="0"/>
                <a:cs typeface="+mn-cs"/>
              </a:rPr>
              <a:t>(D)</a:t>
            </a:r>
          </a:p>
        </p:txBody>
      </p:sp>
      <p:sp>
        <p:nvSpPr>
          <p:cNvPr id="287914" name="Text Box 170"/>
          <p:cNvSpPr txBox="1">
            <a:spLocks noChangeArrowheads="1"/>
          </p:cNvSpPr>
          <p:nvPr/>
        </p:nvSpPr>
        <p:spPr bwMode="auto">
          <a:xfrm>
            <a:off x="2814638" y="5864225"/>
            <a:ext cx="496887"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600" b="1" smtClean="0">
                <a:latin typeface="Arial" charset="0"/>
                <a:cs typeface="+mn-cs"/>
              </a:rPr>
              <a:t>(S)</a:t>
            </a:r>
          </a:p>
        </p:txBody>
      </p:sp>
      <p:sp>
        <p:nvSpPr>
          <p:cNvPr id="287915" name="Text Box 171"/>
          <p:cNvSpPr txBox="1">
            <a:spLocks noChangeArrowheads="1"/>
          </p:cNvSpPr>
          <p:nvPr/>
        </p:nvSpPr>
        <p:spPr bwMode="auto">
          <a:xfrm>
            <a:off x="2814638" y="6134100"/>
            <a:ext cx="496887"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600" b="1" smtClean="0">
                <a:latin typeface="Arial" charset="0"/>
                <a:cs typeface="+mn-cs"/>
              </a:rPr>
              <a:t>(CW)</a:t>
            </a:r>
          </a:p>
        </p:txBody>
      </p:sp>
      <p:sp>
        <p:nvSpPr>
          <p:cNvPr id="287916" name="Text Box 172"/>
          <p:cNvSpPr txBox="1">
            <a:spLocks noChangeArrowheads="1"/>
          </p:cNvSpPr>
          <p:nvPr/>
        </p:nvSpPr>
        <p:spPr bwMode="auto">
          <a:xfrm>
            <a:off x="3765550" y="5721350"/>
            <a:ext cx="57943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700" b="1" smtClean="0">
                <a:latin typeface="Arial" charset="0"/>
                <a:cs typeface="+mn-cs"/>
              </a:rPr>
              <a:t>}</a:t>
            </a:r>
          </a:p>
        </p:txBody>
      </p:sp>
      <p:sp>
        <p:nvSpPr>
          <p:cNvPr id="287917" name="Text Box 173"/>
          <p:cNvSpPr txBox="1">
            <a:spLocks noChangeArrowheads="1"/>
          </p:cNvSpPr>
          <p:nvPr/>
        </p:nvSpPr>
        <p:spPr bwMode="auto">
          <a:xfrm>
            <a:off x="2913063" y="4829175"/>
            <a:ext cx="52387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n-US" sz="2300" smtClean="0">
              <a:latin typeface="Arial" charset="0"/>
              <a:cs typeface="+mn-cs"/>
            </a:endParaRPr>
          </a:p>
        </p:txBody>
      </p:sp>
      <p:sp>
        <p:nvSpPr>
          <p:cNvPr id="287918" name="Text Box 174"/>
          <p:cNvSpPr txBox="1">
            <a:spLocks noChangeArrowheads="1"/>
          </p:cNvSpPr>
          <p:nvPr/>
        </p:nvSpPr>
        <p:spPr bwMode="auto">
          <a:xfrm>
            <a:off x="3481388" y="4202113"/>
            <a:ext cx="174625"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2300" smtClean="0">
              <a:latin typeface="Arial" charset="0"/>
              <a:cs typeface="+mn-cs"/>
            </a:endParaRPr>
          </a:p>
        </p:txBody>
      </p:sp>
      <p:sp>
        <p:nvSpPr>
          <p:cNvPr id="287919" name="Text Box 175"/>
          <p:cNvSpPr txBox="1">
            <a:spLocks noChangeArrowheads="1"/>
          </p:cNvSpPr>
          <p:nvPr/>
        </p:nvSpPr>
        <p:spPr bwMode="auto">
          <a:xfrm>
            <a:off x="3055938" y="3946525"/>
            <a:ext cx="1746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z="2300" smtClean="0">
              <a:latin typeface="Arial" charset="0"/>
              <a:cs typeface="+mn-cs"/>
            </a:endParaRPr>
          </a:p>
        </p:txBody>
      </p:sp>
      <p:sp>
        <p:nvSpPr>
          <p:cNvPr id="287920" name="AutoShape 176"/>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1" name="Text Box 177"/>
          <p:cNvSpPr txBox="1">
            <a:spLocks noChangeArrowheads="1"/>
          </p:cNvSpPr>
          <p:nvPr/>
        </p:nvSpPr>
        <p:spPr bwMode="auto">
          <a:xfrm>
            <a:off x="2814638" y="6396038"/>
            <a:ext cx="1265237"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300" b="1" smtClean="0">
                <a:latin typeface="Arial" charset="0"/>
                <a:cs typeface="+mn-cs"/>
              </a:rPr>
              <a:t>(        )</a:t>
            </a:r>
          </a:p>
        </p:txBody>
      </p:sp>
      <p:sp>
        <p:nvSpPr>
          <p:cNvPr id="287922" name="Line 178"/>
          <p:cNvSpPr>
            <a:spLocks noChangeShapeType="1"/>
          </p:cNvSpPr>
          <p:nvPr/>
        </p:nvSpPr>
        <p:spPr bwMode="auto">
          <a:xfrm>
            <a:off x="412750" y="444500"/>
            <a:ext cx="648017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3" name="Line 179"/>
          <p:cNvSpPr>
            <a:spLocks noChangeShapeType="1"/>
          </p:cNvSpPr>
          <p:nvPr/>
        </p:nvSpPr>
        <p:spPr bwMode="auto">
          <a:xfrm>
            <a:off x="3006725" y="3571875"/>
            <a:ext cx="1093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4" name="Rectangle 180"/>
          <p:cNvSpPr>
            <a:spLocks noChangeArrowheads="1"/>
          </p:cNvSpPr>
          <p:nvPr/>
        </p:nvSpPr>
        <p:spPr bwMode="auto">
          <a:xfrm>
            <a:off x="4441825" y="2243138"/>
            <a:ext cx="112713" cy="14938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5" name="Line 181"/>
          <p:cNvSpPr>
            <a:spLocks noChangeShapeType="1"/>
          </p:cNvSpPr>
          <p:nvPr/>
        </p:nvSpPr>
        <p:spPr bwMode="auto">
          <a:xfrm flipH="1">
            <a:off x="4524375" y="6238875"/>
            <a:ext cx="4763" cy="43815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6" name="Line 182"/>
          <p:cNvSpPr>
            <a:spLocks noChangeShapeType="1"/>
          </p:cNvSpPr>
          <p:nvPr/>
        </p:nvSpPr>
        <p:spPr bwMode="auto">
          <a:xfrm flipH="1">
            <a:off x="4502150" y="6630988"/>
            <a:ext cx="9525" cy="700087"/>
          </a:xfrm>
          <a:prstGeom prst="line">
            <a:avLst/>
          </a:prstGeom>
          <a:noFill/>
          <a:ln w="952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7" name="Line 183"/>
          <p:cNvSpPr>
            <a:spLocks noChangeShapeType="1"/>
          </p:cNvSpPr>
          <p:nvPr/>
        </p:nvSpPr>
        <p:spPr bwMode="auto">
          <a:xfrm>
            <a:off x="4603750" y="4540250"/>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8" name="Line 184"/>
          <p:cNvSpPr>
            <a:spLocks noChangeShapeType="1"/>
          </p:cNvSpPr>
          <p:nvPr/>
        </p:nvSpPr>
        <p:spPr bwMode="auto">
          <a:xfrm>
            <a:off x="4603750" y="4746625"/>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29" name="Line 185"/>
          <p:cNvSpPr>
            <a:spLocks noChangeShapeType="1"/>
          </p:cNvSpPr>
          <p:nvPr/>
        </p:nvSpPr>
        <p:spPr bwMode="auto">
          <a:xfrm>
            <a:off x="4611688" y="4932363"/>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0" name="Line 186"/>
          <p:cNvSpPr>
            <a:spLocks noChangeShapeType="1"/>
          </p:cNvSpPr>
          <p:nvPr/>
        </p:nvSpPr>
        <p:spPr bwMode="auto">
          <a:xfrm>
            <a:off x="4603750" y="5294313"/>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1" name="Line 187"/>
          <p:cNvSpPr>
            <a:spLocks noChangeShapeType="1"/>
          </p:cNvSpPr>
          <p:nvPr/>
        </p:nvSpPr>
        <p:spPr bwMode="auto">
          <a:xfrm>
            <a:off x="4603750" y="5467350"/>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2" name="Line 188"/>
          <p:cNvSpPr>
            <a:spLocks noChangeShapeType="1"/>
          </p:cNvSpPr>
          <p:nvPr/>
        </p:nvSpPr>
        <p:spPr bwMode="auto">
          <a:xfrm>
            <a:off x="4605338" y="5654675"/>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3" name="Line 189"/>
          <p:cNvSpPr>
            <a:spLocks noChangeShapeType="1"/>
          </p:cNvSpPr>
          <p:nvPr/>
        </p:nvSpPr>
        <p:spPr bwMode="auto">
          <a:xfrm>
            <a:off x="4606925" y="5878513"/>
            <a:ext cx="81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4" name="Line 190"/>
          <p:cNvSpPr>
            <a:spLocks noChangeShapeType="1"/>
          </p:cNvSpPr>
          <p:nvPr/>
        </p:nvSpPr>
        <p:spPr bwMode="auto">
          <a:xfrm>
            <a:off x="4605338" y="6305550"/>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5" name="Line 191"/>
          <p:cNvSpPr>
            <a:spLocks noChangeShapeType="1"/>
          </p:cNvSpPr>
          <p:nvPr/>
        </p:nvSpPr>
        <p:spPr bwMode="auto">
          <a:xfrm>
            <a:off x="4603750" y="6757988"/>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6" name="Line 192"/>
          <p:cNvSpPr>
            <a:spLocks noChangeShapeType="1"/>
          </p:cNvSpPr>
          <p:nvPr/>
        </p:nvSpPr>
        <p:spPr bwMode="auto">
          <a:xfrm>
            <a:off x="4603750" y="6943725"/>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7" name="Line 193"/>
          <p:cNvSpPr>
            <a:spLocks noChangeShapeType="1"/>
          </p:cNvSpPr>
          <p:nvPr/>
        </p:nvSpPr>
        <p:spPr bwMode="auto">
          <a:xfrm>
            <a:off x="4603750" y="7134225"/>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8" name="Line 194"/>
          <p:cNvSpPr>
            <a:spLocks noChangeShapeType="1"/>
          </p:cNvSpPr>
          <p:nvPr/>
        </p:nvSpPr>
        <p:spPr bwMode="auto">
          <a:xfrm>
            <a:off x="4605338" y="747553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39" name="Line 195"/>
          <p:cNvSpPr>
            <a:spLocks noChangeShapeType="1"/>
          </p:cNvSpPr>
          <p:nvPr/>
        </p:nvSpPr>
        <p:spPr bwMode="auto">
          <a:xfrm>
            <a:off x="4616450" y="7673975"/>
            <a:ext cx="81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0" name="Line 196"/>
          <p:cNvSpPr>
            <a:spLocks noChangeShapeType="1"/>
          </p:cNvSpPr>
          <p:nvPr/>
        </p:nvSpPr>
        <p:spPr bwMode="auto">
          <a:xfrm>
            <a:off x="4608513" y="8040688"/>
            <a:ext cx="814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1" name="Line 197"/>
          <p:cNvSpPr>
            <a:spLocks noChangeShapeType="1"/>
          </p:cNvSpPr>
          <p:nvPr/>
        </p:nvSpPr>
        <p:spPr bwMode="auto">
          <a:xfrm>
            <a:off x="4603750" y="8221663"/>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2" name="Line 198"/>
          <p:cNvSpPr>
            <a:spLocks noChangeShapeType="1"/>
          </p:cNvSpPr>
          <p:nvPr/>
        </p:nvSpPr>
        <p:spPr bwMode="auto">
          <a:xfrm>
            <a:off x="4603750" y="8405813"/>
            <a:ext cx="814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3" name="Text Box 199"/>
          <p:cNvSpPr txBox="1">
            <a:spLocks noChangeArrowheads="1"/>
          </p:cNvSpPr>
          <p:nvPr/>
        </p:nvSpPr>
        <p:spPr bwMode="auto">
          <a:xfrm>
            <a:off x="4337050" y="4975225"/>
            <a:ext cx="12223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(EN </a:t>
            </a:r>
            <a:r>
              <a:rPr lang="en-US" sz="400" b="1" i="1" smtClean="0">
                <a:latin typeface="Arial" charset="0"/>
                <a:cs typeface="+mn-cs"/>
              </a:rPr>
              <a:t>DECADENCIA</a:t>
            </a:r>
            <a:r>
              <a:rPr lang="en-US" sz="400" b="1" smtClean="0">
                <a:latin typeface="Arial" charset="0"/>
                <a:cs typeface="+mn-cs"/>
              </a:rPr>
              <a:t>)                 </a:t>
            </a:r>
          </a:p>
        </p:txBody>
      </p:sp>
      <p:sp>
        <p:nvSpPr>
          <p:cNvPr id="287944" name="Line 200"/>
          <p:cNvSpPr>
            <a:spLocks noChangeShapeType="1"/>
          </p:cNvSpPr>
          <p:nvPr/>
        </p:nvSpPr>
        <p:spPr bwMode="auto">
          <a:xfrm>
            <a:off x="4624388" y="4979988"/>
            <a:ext cx="7826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5" name="Text Box 201"/>
          <p:cNvSpPr txBox="1">
            <a:spLocks noChangeArrowheads="1"/>
          </p:cNvSpPr>
          <p:nvPr/>
        </p:nvSpPr>
        <p:spPr bwMode="auto">
          <a:xfrm>
            <a:off x="4262438" y="5926138"/>
            <a:ext cx="154622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(EN </a:t>
            </a:r>
            <a:r>
              <a:rPr lang="en-US" sz="400" b="1" i="1" smtClean="0">
                <a:latin typeface="Arial" charset="0"/>
                <a:cs typeface="+mn-cs"/>
              </a:rPr>
              <a:t>CRISIS</a:t>
            </a:r>
            <a:r>
              <a:rPr lang="en-US" sz="400" b="1" smtClean="0">
                <a:latin typeface="Arial" charset="0"/>
                <a:cs typeface="+mn-cs"/>
              </a:rPr>
              <a:t>)                                                                                      </a:t>
            </a:r>
          </a:p>
        </p:txBody>
      </p:sp>
      <p:sp>
        <p:nvSpPr>
          <p:cNvPr id="287946" name="Text Box 202"/>
          <p:cNvSpPr txBox="1">
            <a:spLocks noChangeArrowheads="1"/>
          </p:cNvSpPr>
          <p:nvPr/>
        </p:nvSpPr>
        <p:spPr bwMode="auto">
          <a:xfrm>
            <a:off x="4494213" y="5021263"/>
            <a:ext cx="6000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100" smtClean="0">
                <a:latin typeface="Arial" charset="0"/>
                <a:cs typeface="+mn-cs"/>
              </a:rPr>
              <a:t>*</a:t>
            </a:r>
            <a:endParaRPr lang="en-US" sz="1700" smtClean="0">
              <a:latin typeface="Arial" charset="0"/>
              <a:cs typeface="+mn-cs"/>
            </a:endParaRPr>
          </a:p>
        </p:txBody>
      </p:sp>
      <p:sp>
        <p:nvSpPr>
          <p:cNvPr id="287947" name="Line 203"/>
          <p:cNvSpPr>
            <a:spLocks noChangeShapeType="1"/>
          </p:cNvSpPr>
          <p:nvPr/>
        </p:nvSpPr>
        <p:spPr bwMode="auto">
          <a:xfrm>
            <a:off x="4606925" y="5937250"/>
            <a:ext cx="887413"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8" name="Line 204"/>
          <p:cNvSpPr>
            <a:spLocks noChangeShapeType="1"/>
          </p:cNvSpPr>
          <p:nvPr/>
        </p:nvSpPr>
        <p:spPr bwMode="auto">
          <a:xfrm>
            <a:off x="4591050" y="7192963"/>
            <a:ext cx="885825"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49" name="Line 205"/>
          <p:cNvSpPr>
            <a:spLocks noChangeShapeType="1"/>
          </p:cNvSpPr>
          <p:nvPr/>
        </p:nvSpPr>
        <p:spPr bwMode="auto">
          <a:xfrm>
            <a:off x="4591050" y="7739063"/>
            <a:ext cx="885825"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53" name="Line 209"/>
          <p:cNvSpPr>
            <a:spLocks noChangeShapeType="1"/>
          </p:cNvSpPr>
          <p:nvPr/>
        </p:nvSpPr>
        <p:spPr bwMode="auto">
          <a:xfrm>
            <a:off x="4591050" y="6554788"/>
            <a:ext cx="8112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7954" name="Text Box 210"/>
          <p:cNvSpPr txBox="1">
            <a:spLocks noChangeArrowheads="1"/>
          </p:cNvSpPr>
          <p:nvPr/>
        </p:nvSpPr>
        <p:spPr bwMode="auto">
          <a:xfrm>
            <a:off x="4244975" y="7177088"/>
            <a:ext cx="154622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(EN </a:t>
            </a:r>
            <a:r>
              <a:rPr lang="en-US" sz="400" b="1" i="1" u="sng" smtClean="0">
                <a:latin typeface="Arial" charset="0"/>
                <a:cs typeface="+mn-cs"/>
              </a:rPr>
              <a:t>CAUTIVIDAD</a:t>
            </a:r>
            <a:r>
              <a:rPr lang="en-US" sz="400" b="1" smtClean="0">
                <a:latin typeface="Arial" charset="0"/>
                <a:cs typeface="+mn-cs"/>
              </a:rPr>
              <a:t>)</a:t>
            </a:r>
          </a:p>
        </p:txBody>
      </p:sp>
      <p:sp>
        <p:nvSpPr>
          <p:cNvPr id="287955" name="Text Box 211"/>
          <p:cNvSpPr txBox="1">
            <a:spLocks noChangeArrowheads="1"/>
          </p:cNvSpPr>
          <p:nvPr/>
        </p:nvSpPr>
        <p:spPr bwMode="auto">
          <a:xfrm>
            <a:off x="4244975" y="7759700"/>
            <a:ext cx="1546225"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(AL </a:t>
            </a:r>
            <a:r>
              <a:rPr lang="en-US" sz="400" b="1" i="1" smtClean="0">
                <a:latin typeface="Arial" charset="0"/>
                <a:cs typeface="+mn-cs"/>
              </a:rPr>
              <a:t>REGRESO</a:t>
            </a:r>
            <a:r>
              <a:rPr lang="en-US" sz="400" b="1" smtClean="0">
                <a:latin typeface="Arial" charset="0"/>
                <a:cs typeface="+mn-cs"/>
              </a:rPr>
              <a:t>)</a:t>
            </a:r>
          </a:p>
        </p:txBody>
      </p:sp>
      <p:sp>
        <p:nvSpPr>
          <p:cNvPr id="287956" name="Text Box 212"/>
          <p:cNvSpPr txBox="1">
            <a:spLocks noChangeArrowheads="1"/>
          </p:cNvSpPr>
          <p:nvPr/>
        </p:nvSpPr>
        <p:spPr bwMode="auto">
          <a:xfrm>
            <a:off x="4494213" y="7189788"/>
            <a:ext cx="6000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100" smtClean="0">
                <a:latin typeface="Arial" charset="0"/>
                <a:cs typeface="+mn-cs"/>
              </a:rPr>
              <a:t>*</a:t>
            </a:r>
            <a:endParaRPr lang="en-US" sz="1700" smtClean="0">
              <a:latin typeface="Arial" charset="0"/>
              <a:cs typeface="+mn-cs"/>
            </a:endParaRPr>
          </a:p>
        </p:txBody>
      </p:sp>
      <p:sp>
        <p:nvSpPr>
          <p:cNvPr id="287957" name="Text Box 213"/>
          <p:cNvSpPr txBox="1">
            <a:spLocks noChangeArrowheads="1"/>
          </p:cNvSpPr>
          <p:nvPr/>
        </p:nvSpPr>
        <p:spPr bwMode="auto">
          <a:xfrm>
            <a:off x="4491038" y="7380288"/>
            <a:ext cx="596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100" smtClean="0">
                <a:latin typeface="Arial" charset="0"/>
                <a:cs typeface="+mn-cs"/>
              </a:rPr>
              <a:t>*</a:t>
            </a:r>
            <a:endParaRPr lang="en-US" sz="1700" smtClean="0">
              <a:latin typeface="Arial" charset="0"/>
              <a:cs typeface="+mn-cs"/>
            </a:endParaRPr>
          </a:p>
        </p:txBody>
      </p:sp>
      <p:sp>
        <p:nvSpPr>
          <p:cNvPr id="287958" name="Text Box 214"/>
          <p:cNvSpPr txBox="1">
            <a:spLocks noChangeArrowheads="1"/>
          </p:cNvSpPr>
          <p:nvPr/>
        </p:nvSpPr>
        <p:spPr bwMode="auto">
          <a:xfrm>
            <a:off x="4486275" y="5969000"/>
            <a:ext cx="6016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100" smtClean="0">
                <a:latin typeface="Arial" charset="0"/>
                <a:cs typeface="+mn-cs"/>
              </a:rPr>
              <a:t>*</a:t>
            </a:r>
            <a:endParaRPr lang="en-US" sz="1700" smtClean="0">
              <a:latin typeface="Arial" charset="0"/>
              <a:cs typeface="+mn-cs"/>
            </a:endParaRPr>
          </a:p>
        </p:txBody>
      </p:sp>
      <p:sp>
        <p:nvSpPr>
          <p:cNvPr id="287959" name="Text Box 215"/>
          <p:cNvSpPr txBox="1">
            <a:spLocks noChangeArrowheads="1"/>
          </p:cNvSpPr>
          <p:nvPr/>
        </p:nvSpPr>
        <p:spPr bwMode="auto">
          <a:xfrm>
            <a:off x="4481513" y="6224588"/>
            <a:ext cx="6000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100" smtClean="0">
                <a:latin typeface="Arial" charset="0"/>
                <a:cs typeface="+mn-cs"/>
              </a:rPr>
              <a:t>*</a:t>
            </a:r>
            <a:endParaRPr lang="en-US" sz="1700" smtClean="0">
              <a:latin typeface="Arial" charset="0"/>
              <a:cs typeface="+mn-cs"/>
            </a:endParaRPr>
          </a:p>
        </p:txBody>
      </p:sp>
      <p:sp>
        <p:nvSpPr>
          <p:cNvPr id="287960" name="Text Box 216"/>
          <p:cNvSpPr txBox="1">
            <a:spLocks noChangeArrowheads="1"/>
          </p:cNvSpPr>
          <p:nvPr/>
        </p:nvSpPr>
        <p:spPr bwMode="auto">
          <a:xfrm>
            <a:off x="5853113" y="4283075"/>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993" tIns="30497" rIns="60993" bIns="30497">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A</a:t>
            </a:r>
          </a:p>
        </p:txBody>
      </p:sp>
      <p:sp>
        <p:nvSpPr>
          <p:cNvPr id="287961" name="Text Box 217"/>
          <p:cNvSpPr txBox="1">
            <a:spLocks noChangeArrowheads="1"/>
          </p:cNvSpPr>
          <p:nvPr/>
        </p:nvSpPr>
        <p:spPr bwMode="auto">
          <a:xfrm>
            <a:off x="5853113" y="4473575"/>
            <a:ext cx="5762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993" tIns="30497" rIns="60993" bIns="30497">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O</a:t>
            </a:r>
          </a:p>
        </p:txBody>
      </p:sp>
      <p:sp>
        <p:nvSpPr>
          <p:cNvPr id="287962" name="Text Box 218"/>
          <p:cNvSpPr txBox="1">
            <a:spLocks noChangeArrowheads="1"/>
          </p:cNvSpPr>
          <p:nvPr/>
        </p:nvSpPr>
        <p:spPr bwMode="auto">
          <a:xfrm>
            <a:off x="5868988" y="4665663"/>
            <a:ext cx="5746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0993" tIns="30497" rIns="60993" bIns="30497">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J</a:t>
            </a:r>
          </a:p>
        </p:txBody>
      </p:sp>
      <p:sp>
        <p:nvSpPr>
          <p:cNvPr id="287963" name="Line 219"/>
          <p:cNvSpPr>
            <a:spLocks noChangeShapeType="1"/>
          </p:cNvSpPr>
          <p:nvPr/>
        </p:nvSpPr>
        <p:spPr bwMode="auto">
          <a:xfrm>
            <a:off x="6010275" y="456088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7964" name="Line 220"/>
          <p:cNvSpPr>
            <a:spLocks noChangeShapeType="1"/>
          </p:cNvSpPr>
          <p:nvPr/>
        </p:nvSpPr>
        <p:spPr bwMode="auto">
          <a:xfrm>
            <a:off x="6010275" y="4759325"/>
            <a:ext cx="979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7965" name="Line 221"/>
          <p:cNvSpPr>
            <a:spLocks noChangeShapeType="1"/>
          </p:cNvSpPr>
          <p:nvPr/>
        </p:nvSpPr>
        <p:spPr bwMode="auto">
          <a:xfrm>
            <a:off x="6005513" y="494030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53" tIns="32027" rIns="64053" bIns="32027">
            <a:spAutoFit/>
          </a:bodyPr>
          <a:lstStyle/>
          <a:p>
            <a:pPr>
              <a:defRPr/>
            </a:pPr>
            <a:endParaRPr lang="en-US">
              <a:cs typeface="+mn-cs"/>
            </a:endParaRPr>
          </a:p>
        </p:txBody>
      </p:sp>
      <p:sp>
        <p:nvSpPr>
          <p:cNvPr id="287966" name="Text Box 222"/>
          <p:cNvSpPr txBox="1">
            <a:spLocks noChangeArrowheads="1"/>
          </p:cNvSpPr>
          <p:nvPr/>
        </p:nvSpPr>
        <p:spPr bwMode="auto">
          <a:xfrm>
            <a:off x="5870575" y="7240588"/>
            <a:ext cx="57626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677" tIns="34339" rIns="68677" bIns="34339">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E</a:t>
            </a:r>
          </a:p>
        </p:txBody>
      </p:sp>
      <p:sp>
        <p:nvSpPr>
          <p:cNvPr id="287967" name="Text Box 223"/>
          <p:cNvSpPr txBox="1">
            <a:spLocks noChangeArrowheads="1"/>
          </p:cNvSpPr>
          <p:nvPr/>
        </p:nvSpPr>
        <p:spPr bwMode="auto">
          <a:xfrm>
            <a:off x="5867400" y="7453313"/>
            <a:ext cx="5746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8677" tIns="34339" rIns="68677" bIns="34339">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D</a:t>
            </a:r>
          </a:p>
        </p:txBody>
      </p:sp>
      <p:sp>
        <p:nvSpPr>
          <p:cNvPr id="287968" name="Line 224"/>
          <p:cNvSpPr>
            <a:spLocks noChangeShapeType="1"/>
          </p:cNvSpPr>
          <p:nvPr/>
        </p:nvSpPr>
        <p:spPr bwMode="auto">
          <a:xfrm>
            <a:off x="6026150" y="752316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2" tIns="36062" rIns="72122" bIns="36062">
            <a:spAutoFit/>
          </a:bodyPr>
          <a:lstStyle/>
          <a:p>
            <a:pPr>
              <a:defRPr/>
            </a:pPr>
            <a:endParaRPr lang="en-US">
              <a:cs typeface="+mn-cs"/>
            </a:endParaRPr>
          </a:p>
        </p:txBody>
      </p:sp>
      <p:sp>
        <p:nvSpPr>
          <p:cNvPr id="287969" name="Line 225"/>
          <p:cNvSpPr>
            <a:spLocks noChangeShapeType="1"/>
          </p:cNvSpPr>
          <p:nvPr/>
        </p:nvSpPr>
        <p:spPr bwMode="auto">
          <a:xfrm>
            <a:off x="6027738" y="7731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122" tIns="36062" rIns="72122" bIns="36062">
            <a:spAutoFit/>
          </a:bodyPr>
          <a:lstStyle/>
          <a:p>
            <a:pPr>
              <a:defRPr/>
            </a:pPr>
            <a:endParaRPr lang="en-US">
              <a:cs typeface="+mn-cs"/>
            </a:endParaRPr>
          </a:p>
        </p:txBody>
      </p:sp>
      <p:sp>
        <p:nvSpPr>
          <p:cNvPr id="287970" name="Text Box 226"/>
          <p:cNvSpPr txBox="1">
            <a:spLocks noChangeArrowheads="1"/>
          </p:cNvSpPr>
          <p:nvPr/>
        </p:nvSpPr>
        <p:spPr bwMode="auto">
          <a:xfrm>
            <a:off x="5853113" y="7856538"/>
            <a:ext cx="5746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721" tIns="32360" rIns="64721" bIns="32360">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H</a:t>
            </a:r>
          </a:p>
        </p:txBody>
      </p:sp>
      <p:sp>
        <p:nvSpPr>
          <p:cNvPr id="287971" name="Text Box 227"/>
          <p:cNvSpPr txBox="1">
            <a:spLocks noChangeArrowheads="1"/>
          </p:cNvSpPr>
          <p:nvPr/>
        </p:nvSpPr>
        <p:spPr bwMode="auto">
          <a:xfrm>
            <a:off x="5861050" y="8054975"/>
            <a:ext cx="5762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721" tIns="32360" rIns="64721" bIns="32360">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Z</a:t>
            </a:r>
          </a:p>
        </p:txBody>
      </p:sp>
      <p:sp>
        <p:nvSpPr>
          <p:cNvPr id="287972" name="Text Box 228"/>
          <p:cNvSpPr txBox="1">
            <a:spLocks noChangeArrowheads="1"/>
          </p:cNvSpPr>
          <p:nvPr/>
        </p:nvSpPr>
        <p:spPr bwMode="auto">
          <a:xfrm>
            <a:off x="5861050" y="8243888"/>
            <a:ext cx="5762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721" tIns="32360" rIns="64721" bIns="32360">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M</a:t>
            </a:r>
          </a:p>
        </p:txBody>
      </p:sp>
      <p:sp>
        <p:nvSpPr>
          <p:cNvPr id="287973" name="Line 229"/>
          <p:cNvSpPr>
            <a:spLocks noChangeShapeType="1"/>
          </p:cNvSpPr>
          <p:nvPr/>
        </p:nvSpPr>
        <p:spPr bwMode="auto">
          <a:xfrm>
            <a:off x="6000750" y="81121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7974" name="Line 230"/>
          <p:cNvSpPr>
            <a:spLocks noChangeShapeType="1"/>
          </p:cNvSpPr>
          <p:nvPr/>
        </p:nvSpPr>
        <p:spPr bwMode="auto">
          <a:xfrm>
            <a:off x="6002338" y="83169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7975" name="Line 231"/>
          <p:cNvSpPr>
            <a:spLocks noChangeShapeType="1"/>
          </p:cNvSpPr>
          <p:nvPr/>
        </p:nvSpPr>
        <p:spPr bwMode="auto">
          <a:xfrm>
            <a:off x="5995988" y="8504238"/>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7968" tIns="33984" rIns="67968" bIns="33984">
            <a:spAutoFit/>
          </a:bodyPr>
          <a:lstStyle/>
          <a:p>
            <a:pPr>
              <a:defRPr/>
            </a:pPr>
            <a:endParaRPr lang="en-US">
              <a:cs typeface="+mn-cs"/>
            </a:endParaRPr>
          </a:p>
        </p:txBody>
      </p:sp>
      <p:sp>
        <p:nvSpPr>
          <p:cNvPr id="287976" name="Text Box 232"/>
          <p:cNvSpPr txBox="1">
            <a:spLocks noChangeArrowheads="1"/>
          </p:cNvSpPr>
          <p:nvPr/>
        </p:nvSpPr>
        <p:spPr bwMode="auto">
          <a:xfrm>
            <a:off x="5868988" y="5227638"/>
            <a:ext cx="5746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169" tIns="27086" rIns="54169" bIns="2708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J</a:t>
            </a:r>
          </a:p>
        </p:txBody>
      </p:sp>
      <p:sp>
        <p:nvSpPr>
          <p:cNvPr id="287977" name="Text Box 233"/>
          <p:cNvSpPr txBox="1">
            <a:spLocks noChangeArrowheads="1"/>
          </p:cNvSpPr>
          <p:nvPr/>
        </p:nvSpPr>
        <p:spPr bwMode="auto">
          <a:xfrm>
            <a:off x="5854700" y="5403850"/>
            <a:ext cx="5746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169" tIns="27086" rIns="54169" bIns="2708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M</a:t>
            </a:r>
          </a:p>
        </p:txBody>
      </p:sp>
      <p:sp>
        <p:nvSpPr>
          <p:cNvPr id="287978" name="Text Box 234"/>
          <p:cNvSpPr txBox="1">
            <a:spLocks noChangeArrowheads="1"/>
          </p:cNvSpPr>
          <p:nvPr/>
        </p:nvSpPr>
        <p:spPr bwMode="auto">
          <a:xfrm>
            <a:off x="5851525" y="5610225"/>
            <a:ext cx="573088"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169" tIns="27086" rIns="54169" bIns="2708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A</a:t>
            </a:r>
          </a:p>
        </p:txBody>
      </p:sp>
      <p:sp>
        <p:nvSpPr>
          <p:cNvPr id="287979" name="Text Box 235"/>
          <p:cNvSpPr txBox="1">
            <a:spLocks noChangeArrowheads="1"/>
          </p:cNvSpPr>
          <p:nvPr/>
        </p:nvSpPr>
        <p:spPr bwMode="auto">
          <a:xfrm>
            <a:off x="5905500" y="5011738"/>
            <a:ext cx="57467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169" tIns="27086" rIns="54169" bIns="2708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I</a:t>
            </a:r>
          </a:p>
        </p:txBody>
      </p:sp>
      <p:sp>
        <p:nvSpPr>
          <p:cNvPr id="287980" name="Line 236"/>
          <p:cNvSpPr>
            <a:spLocks noChangeShapeType="1"/>
          </p:cNvSpPr>
          <p:nvPr/>
        </p:nvSpPr>
        <p:spPr bwMode="auto">
          <a:xfrm>
            <a:off x="6018213" y="5292725"/>
            <a:ext cx="973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7981" name="Line 237"/>
          <p:cNvSpPr>
            <a:spLocks noChangeShapeType="1"/>
          </p:cNvSpPr>
          <p:nvPr/>
        </p:nvSpPr>
        <p:spPr bwMode="auto">
          <a:xfrm>
            <a:off x="6013450" y="5503863"/>
            <a:ext cx="976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7982" name="Line 238"/>
          <p:cNvSpPr>
            <a:spLocks noChangeShapeType="1"/>
          </p:cNvSpPr>
          <p:nvPr/>
        </p:nvSpPr>
        <p:spPr bwMode="auto">
          <a:xfrm>
            <a:off x="6010275" y="5683250"/>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7983" name="Line 239"/>
          <p:cNvSpPr>
            <a:spLocks noChangeShapeType="1"/>
          </p:cNvSpPr>
          <p:nvPr/>
        </p:nvSpPr>
        <p:spPr bwMode="auto">
          <a:xfrm>
            <a:off x="6021388" y="5889625"/>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6887" tIns="28444" rIns="56887" bIns="28444">
            <a:spAutoFit/>
          </a:bodyPr>
          <a:lstStyle/>
          <a:p>
            <a:pPr>
              <a:defRPr/>
            </a:pPr>
            <a:endParaRPr lang="en-US">
              <a:cs typeface="+mn-cs"/>
            </a:endParaRPr>
          </a:p>
        </p:txBody>
      </p:sp>
      <p:sp>
        <p:nvSpPr>
          <p:cNvPr id="287984" name="Text Box 240"/>
          <p:cNvSpPr txBox="1">
            <a:spLocks noChangeArrowheads="1"/>
          </p:cNvSpPr>
          <p:nvPr/>
        </p:nvSpPr>
        <p:spPr bwMode="auto">
          <a:xfrm>
            <a:off x="5886450" y="6007100"/>
            <a:ext cx="57308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1050" tIns="25526" rIns="51050" bIns="2552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J</a:t>
            </a:r>
          </a:p>
        </p:txBody>
      </p:sp>
      <p:sp>
        <p:nvSpPr>
          <p:cNvPr id="287985" name="Text Box 241"/>
          <p:cNvSpPr txBox="1">
            <a:spLocks noChangeArrowheads="1"/>
          </p:cNvSpPr>
          <p:nvPr/>
        </p:nvSpPr>
        <p:spPr bwMode="auto">
          <a:xfrm>
            <a:off x="5864225" y="6427788"/>
            <a:ext cx="5746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1050" tIns="25526" rIns="51050" bIns="2552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H</a:t>
            </a:r>
          </a:p>
        </p:txBody>
      </p:sp>
      <p:sp>
        <p:nvSpPr>
          <p:cNvPr id="287986" name="Text Box 242"/>
          <p:cNvSpPr txBox="1">
            <a:spLocks noChangeArrowheads="1"/>
          </p:cNvSpPr>
          <p:nvPr/>
        </p:nvSpPr>
        <p:spPr bwMode="auto">
          <a:xfrm>
            <a:off x="5865813" y="6650038"/>
            <a:ext cx="57308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1050" tIns="25526" rIns="51050" bIns="2552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N</a:t>
            </a:r>
          </a:p>
        </p:txBody>
      </p:sp>
      <p:sp>
        <p:nvSpPr>
          <p:cNvPr id="287987" name="Line 243"/>
          <p:cNvSpPr>
            <a:spLocks noChangeShapeType="1"/>
          </p:cNvSpPr>
          <p:nvPr/>
        </p:nvSpPr>
        <p:spPr bwMode="auto">
          <a:xfrm>
            <a:off x="6026150" y="6272213"/>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7988" name="Line 244"/>
          <p:cNvSpPr>
            <a:spLocks noChangeShapeType="1"/>
          </p:cNvSpPr>
          <p:nvPr/>
        </p:nvSpPr>
        <p:spPr bwMode="auto">
          <a:xfrm>
            <a:off x="6027738" y="67024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7989" name="Line 245"/>
          <p:cNvSpPr>
            <a:spLocks noChangeShapeType="1"/>
          </p:cNvSpPr>
          <p:nvPr/>
        </p:nvSpPr>
        <p:spPr bwMode="auto">
          <a:xfrm>
            <a:off x="6040438" y="6907213"/>
            <a:ext cx="976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7990" name="Line 246"/>
          <p:cNvSpPr>
            <a:spLocks noChangeShapeType="1"/>
          </p:cNvSpPr>
          <p:nvPr/>
        </p:nvSpPr>
        <p:spPr bwMode="auto">
          <a:xfrm>
            <a:off x="6022975" y="7121525"/>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7991" name="Text Box 247"/>
          <p:cNvSpPr txBox="1">
            <a:spLocks noChangeArrowheads="1"/>
          </p:cNvSpPr>
          <p:nvPr/>
        </p:nvSpPr>
        <p:spPr bwMode="auto">
          <a:xfrm>
            <a:off x="5883275" y="6869113"/>
            <a:ext cx="57308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1050" tIns="25526" rIns="51050" bIns="2552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S</a:t>
            </a:r>
          </a:p>
        </p:txBody>
      </p:sp>
      <p:sp>
        <p:nvSpPr>
          <p:cNvPr id="287992" name="Text Box 248"/>
          <p:cNvSpPr txBox="1">
            <a:spLocks noChangeArrowheads="1"/>
          </p:cNvSpPr>
          <p:nvPr/>
        </p:nvSpPr>
        <p:spPr bwMode="auto">
          <a:xfrm>
            <a:off x="5880100" y="6199188"/>
            <a:ext cx="57467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1050" tIns="25526" rIns="51050" bIns="25526">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200" b="1" baseline="-25000" smtClean="0">
                <a:latin typeface="Helvetica" charset="0"/>
                <a:cs typeface="+mn-cs"/>
              </a:rPr>
              <a:t>L</a:t>
            </a:r>
          </a:p>
        </p:txBody>
      </p:sp>
      <p:sp>
        <p:nvSpPr>
          <p:cNvPr id="287993" name="Line 249"/>
          <p:cNvSpPr>
            <a:spLocks noChangeShapeType="1"/>
          </p:cNvSpPr>
          <p:nvPr/>
        </p:nvSpPr>
        <p:spPr bwMode="auto">
          <a:xfrm>
            <a:off x="6027738" y="6472238"/>
            <a:ext cx="977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3610" tIns="26806" rIns="53610" bIns="26806">
            <a:spAutoFit/>
          </a:bodyPr>
          <a:lstStyle/>
          <a:p>
            <a:pPr>
              <a:defRPr/>
            </a:pPr>
            <a:endParaRPr lang="en-US">
              <a:cs typeface="+mn-cs"/>
            </a:endParaRPr>
          </a:p>
        </p:txBody>
      </p:sp>
      <p:sp>
        <p:nvSpPr>
          <p:cNvPr id="287994" name="Text Box 250"/>
          <p:cNvSpPr txBox="1">
            <a:spLocks noChangeArrowheads="1"/>
          </p:cNvSpPr>
          <p:nvPr/>
        </p:nvSpPr>
        <p:spPr bwMode="auto">
          <a:xfrm>
            <a:off x="571500" y="119063"/>
            <a:ext cx="110966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n-US" sz="400" smtClean="0">
              <a:latin typeface="Century Gothic" charset="0"/>
              <a:cs typeface="+mn-cs"/>
            </a:endParaRPr>
          </a:p>
        </p:txBody>
      </p:sp>
      <p:sp>
        <p:nvSpPr>
          <p:cNvPr id="287995" name="Text Box 251"/>
          <p:cNvSpPr txBox="1">
            <a:spLocks noChangeArrowheads="1"/>
          </p:cNvSpPr>
          <p:nvPr/>
        </p:nvSpPr>
        <p:spPr bwMode="auto">
          <a:xfrm>
            <a:off x="1041400" y="6046788"/>
            <a:ext cx="923925"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endParaRPr lang="en-US" sz="400" smtClean="0">
              <a:latin typeface="Century Gothic" charset="0"/>
              <a:cs typeface="+mn-cs"/>
            </a:endParaRPr>
          </a:p>
        </p:txBody>
      </p:sp>
      <p:sp>
        <p:nvSpPr>
          <p:cNvPr id="287996" name="Text Box 252"/>
          <p:cNvSpPr txBox="1">
            <a:spLocks noChangeArrowheads="1"/>
          </p:cNvSpPr>
          <p:nvPr/>
        </p:nvSpPr>
        <p:spPr bwMode="auto">
          <a:xfrm>
            <a:off x="3829050" y="6210300"/>
            <a:ext cx="814388" cy="8191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600" b="1" smtClean="0">
                <a:latin typeface="Times New Roman" charset="0"/>
                <a:cs typeface="+mn-cs"/>
              </a:rPr>
              <a:t>Los profetas  escribieron     en  un     período de      cuatrocient           os        años         después          de </a:t>
            </a:r>
            <a:r>
              <a:rPr lang="ja-JP" altLang="en-US" sz="600" b="1" smtClean="0">
                <a:latin typeface="Arial"/>
                <a:cs typeface="+mn-cs"/>
              </a:rPr>
              <a:t>“</a:t>
            </a:r>
            <a:r>
              <a:rPr lang="en-US" sz="600" b="1" smtClean="0">
                <a:latin typeface="Times New Roman" charset="0"/>
                <a:cs typeface="+mn-cs"/>
              </a:rPr>
              <a:t>la           división</a:t>
            </a:r>
            <a:r>
              <a:rPr lang="ja-JP" altLang="en-US" sz="600" b="1" smtClean="0">
                <a:latin typeface="Arial"/>
                <a:cs typeface="+mn-cs"/>
              </a:rPr>
              <a:t>”</a:t>
            </a:r>
            <a:endParaRPr lang="en-US" sz="600" b="1" smtClean="0">
              <a:latin typeface="Times New Roman" charset="0"/>
              <a:cs typeface="+mn-cs"/>
            </a:endParaRPr>
          </a:p>
        </p:txBody>
      </p:sp>
      <p:sp>
        <p:nvSpPr>
          <p:cNvPr id="287997" name="Text Box 253"/>
          <p:cNvSpPr txBox="1">
            <a:spLocks noChangeArrowheads="1"/>
          </p:cNvSpPr>
          <p:nvPr/>
        </p:nvSpPr>
        <p:spPr bwMode="auto">
          <a:xfrm>
            <a:off x="1066800" y="5659438"/>
            <a:ext cx="119221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1000 a.C.</a:t>
            </a:r>
          </a:p>
        </p:txBody>
      </p:sp>
      <p:sp>
        <p:nvSpPr>
          <p:cNvPr id="287998" name="Text Box 254"/>
          <p:cNvSpPr txBox="1">
            <a:spLocks noChangeArrowheads="1"/>
          </p:cNvSpPr>
          <p:nvPr/>
        </p:nvSpPr>
        <p:spPr bwMode="auto">
          <a:xfrm>
            <a:off x="6048375" y="5262563"/>
            <a:ext cx="94773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700" b="1" i="1" smtClean="0">
                <a:solidFill>
                  <a:srgbClr val="000000"/>
                </a:solidFill>
                <a:latin typeface="Helvetica" charset="0"/>
              </a:rPr>
              <a:t>amás</a:t>
            </a:r>
          </a:p>
        </p:txBody>
      </p:sp>
      <p:sp>
        <p:nvSpPr>
          <p:cNvPr id="287999" name="Text Box 255"/>
          <p:cNvSpPr txBox="1">
            <a:spLocks noChangeArrowheads="1"/>
          </p:cNvSpPr>
          <p:nvPr/>
        </p:nvSpPr>
        <p:spPr bwMode="auto">
          <a:xfrm>
            <a:off x="1060450" y="4870450"/>
            <a:ext cx="11938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1000 a.C.</a:t>
            </a:r>
          </a:p>
        </p:txBody>
      </p:sp>
      <p:sp>
        <p:nvSpPr>
          <p:cNvPr id="288000" name="Text Box 256"/>
          <p:cNvSpPr txBox="1">
            <a:spLocks noChangeArrowheads="1"/>
          </p:cNvSpPr>
          <p:nvPr/>
        </p:nvSpPr>
        <p:spPr bwMode="auto">
          <a:xfrm>
            <a:off x="1074738" y="3927475"/>
            <a:ext cx="1192212"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1500 a.C.</a:t>
            </a:r>
          </a:p>
        </p:txBody>
      </p:sp>
      <p:sp>
        <p:nvSpPr>
          <p:cNvPr id="288001" name="Text Box 257"/>
          <p:cNvSpPr txBox="1">
            <a:spLocks noChangeArrowheads="1"/>
          </p:cNvSpPr>
          <p:nvPr/>
        </p:nvSpPr>
        <p:spPr bwMode="auto">
          <a:xfrm>
            <a:off x="1066800" y="2835275"/>
            <a:ext cx="1192213"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1500 a.C.</a:t>
            </a:r>
          </a:p>
        </p:txBody>
      </p:sp>
      <p:sp>
        <p:nvSpPr>
          <p:cNvPr id="288002" name="Text Box 258"/>
          <p:cNvSpPr txBox="1">
            <a:spLocks noChangeArrowheads="1"/>
          </p:cNvSpPr>
          <p:nvPr/>
        </p:nvSpPr>
        <p:spPr bwMode="auto">
          <a:xfrm>
            <a:off x="1054100" y="1655763"/>
            <a:ext cx="11938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2000 a.C.</a:t>
            </a:r>
          </a:p>
        </p:txBody>
      </p:sp>
      <p:sp>
        <p:nvSpPr>
          <p:cNvPr id="288003" name="Line 259"/>
          <p:cNvSpPr>
            <a:spLocks noChangeShapeType="1"/>
          </p:cNvSpPr>
          <p:nvPr/>
        </p:nvSpPr>
        <p:spPr bwMode="auto">
          <a:xfrm>
            <a:off x="5459413" y="4244975"/>
            <a:ext cx="0" cy="43148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8004" name="Text Box 260"/>
          <p:cNvSpPr txBox="1">
            <a:spLocks noChangeArrowheads="1"/>
          </p:cNvSpPr>
          <p:nvPr/>
        </p:nvSpPr>
        <p:spPr bwMode="auto">
          <a:xfrm>
            <a:off x="1079500" y="6884988"/>
            <a:ext cx="11938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500 a.C.</a:t>
            </a:r>
          </a:p>
        </p:txBody>
      </p:sp>
      <p:sp>
        <p:nvSpPr>
          <p:cNvPr id="288005" name="Text Box 261"/>
          <p:cNvSpPr txBox="1">
            <a:spLocks noChangeArrowheads="1"/>
          </p:cNvSpPr>
          <p:nvPr/>
        </p:nvSpPr>
        <p:spPr bwMode="auto">
          <a:xfrm>
            <a:off x="1060450" y="7747000"/>
            <a:ext cx="904875"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500 a.C.</a:t>
            </a:r>
          </a:p>
        </p:txBody>
      </p:sp>
      <p:sp>
        <p:nvSpPr>
          <p:cNvPr id="288006" name="Rectangle 262"/>
          <p:cNvSpPr>
            <a:spLocks noChangeArrowheads="1"/>
          </p:cNvSpPr>
          <p:nvPr/>
        </p:nvSpPr>
        <p:spPr bwMode="auto">
          <a:xfrm>
            <a:off x="998538" y="479425"/>
            <a:ext cx="55975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81202" tIns="39889" rIns="81202" bIns="39889">
            <a:spAutoFit/>
          </a:bodyPr>
          <a:lstStyle/>
          <a:p>
            <a:pPr algn="ctr" defTabSz="820738">
              <a:lnSpc>
                <a:spcPct val="90000"/>
              </a:lnSpc>
              <a:defRPr/>
            </a:pPr>
            <a:r>
              <a:rPr lang="en-US" sz="2000" b="1" i="1">
                <a:latin typeface="Arial" charset="0"/>
                <a:cs typeface="+mn-cs"/>
              </a:rPr>
              <a:t>Determinar los libros:                       Ordenando el Antiguo Testamento                            </a:t>
            </a:r>
            <a:endParaRPr lang="en-US" sz="1100">
              <a:latin typeface="Comic Sans MS" charset="0"/>
              <a:cs typeface="+mn-cs"/>
            </a:endParaRPr>
          </a:p>
        </p:txBody>
      </p:sp>
      <p:sp>
        <p:nvSpPr>
          <p:cNvPr id="288007" name="Text Box 263"/>
          <p:cNvSpPr txBox="1">
            <a:spLocks noChangeArrowheads="1"/>
          </p:cNvSpPr>
          <p:nvPr/>
        </p:nvSpPr>
        <p:spPr bwMode="auto">
          <a:xfrm>
            <a:off x="4546600" y="1814513"/>
            <a:ext cx="895350"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400" b="1" i="1" smtClean="0">
                <a:latin typeface="Arial" charset="0"/>
                <a:cs typeface="+mn-cs"/>
              </a:rPr>
              <a:t>Todos los demás </a:t>
            </a:r>
            <a:r>
              <a:rPr lang="ja-JP" altLang="en-US" sz="400" b="1" i="1" smtClean="0">
                <a:latin typeface="Arial"/>
                <a:cs typeface="+mn-cs"/>
              </a:rPr>
              <a:t>“</a:t>
            </a:r>
            <a:r>
              <a:rPr lang="en-US" sz="400" b="1" i="1" smtClean="0">
                <a:latin typeface="Arial" charset="0"/>
                <a:cs typeface="+mn-cs"/>
              </a:rPr>
              <a:t>escritos</a:t>
            </a:r>
            <a:r>
              <a:rPr lang="ja-JP" altLang="en-US" sz="400" b="1" i="1" smtClean="0">
                <a:latin typeface="Arial"/>
                <a:cs typeface="+mn-cs"/>
              </a:rPr>
              <a:t>”</a:t>
            </a:r>
            <a:r>
              <a:rPr lang="en-US" sz="400" b="1" i="1" smtClean="0">
                <a:latin typeface="Arial" charset="0"/>
                <a:cs typeface="+mn-cs"/>
              </a:rPr>
              <a:t> son del período de la </a:t>
            </a:r>
            <a:r>
              <a:rPr lang="ja-JP" altLang="en-US" sz="400" b="1" i="1" smtClean="0">
                <a:latin typeface="Arial"/>
                <a:cs typeface="+mn-cs"/>
              </a:rPr>
              <a:t>“</a:t>
            </a:r>
            <a:r>
              <a:rPr lang="en-US" sz="400" b="1" i="1" smtClean="0">
                <a:latin typeface="Arial" charset="0"/>
                <a:cs typeface="+mn-cs"/>
              </a:rPr>
              <a:t>realeza</a:t>
            </a:r>
            <a:r>
              <a:rPr lang="ja-JP" altLang="en-US" sz="400" b="1" i="1" smtClean="0">
                <a:latin typeface="Arial"/>
                <a:cs typeface="+mn-cs"/>
              </a:rPr>
              <a:t>”</a:t>
            </a:r>
            <a:endParaRPr lang="en-US" sz="400" b="1" i="1" smtClean="0">
              <a:latin typeface="Arial" charset="0"/>
              <a:cs typeface="+mn-cs"/>
            </a:endParaRPr>
          </a:p>
          <a:p>
            <a:pPr algn="ctr">
              <a:spcBef>
                <a:spcPct val="50000"/>
              </a:spcBef>
              <a:defRPr/>
            </a:pPr>
            <a:endParaRPr lang="en-US" sz="400" smtClean="0">
              <a:latin typeface="Century Gothic" charset="0"/>
              <a:cs typeface="+mn-cs"/>
            </a:endParaRPr>
          </a:p>
        </p:txBody>
      </p:sp>
      <p:sp>
        <p:nvSpPr>
          <p:cNvPr id="288008" name="Text Box 264"/>
          <p:cNvSpPr txBox="1">
            <a:spLocks noChangeArrowheads="1"/>
          </p:cNvSpPr>
          <p:nvPr/>
        </p:nvSpPr>
        <p:spPr bwMode="auto">
          <a:xfrm>
            <a:off x="1058863" y="1214438"/>
            <a:ext cx="12065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Todo el tiempo anterior                        al 2000 a.C.</a:t>
            </a:r>
          </a:p>
        </p:txBody>
      </p:sp>
      <p:sp>
        <p:nvSpPr>
          <p:cNvPr id="288009" name="Text Box 265"/>
          <p:cNvSpPr txBox="1">
            <a:spLocks noChangeArrowheads="1"/>
          </p:cNvSpPr>
          <p:nvPr/>
        </p:nvSpPr>
        <p:spPr bwMode="auto">
          <a:xfrm>
            <a:off x="1049338" y="2271713"/>
            <a:ext cx="1196975"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2000 a.C.</a:t>
            </a:r>
          </a:p>
        </p:txBody>
      </p:sp>
      <p:sp>
        <p:nvSpPr>
          <p:cNvPr id="288010" name="Text Box 266"/>
          <p:cNvSpPr txBox="1">
            <a:spLocks noChangeArrowheads="1"/>
          </p:cNvSpPr>
          <p:nvPr/>
        </p:nvSpPr>
        <p:spPr bwMode="auto">
          <a:xfrm>
            <a:off x="1066800" y="8297863"/>
            <a:ext cx="1192213"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400" b="1" i="1" smtClean="0">
                <a:latin typeface="Arial" charset="0"/>
                <a:cs typeface="+mn-cs"/>
              </a:rPr>
              <a:t>Tiempo aproximado marco:     Primer siglo A.D.</a:t>
            </a:r>
          </a:p>
        </p:txBody>
      </p:sp>
      <p:grpSp>
        <p:nvGrpSpPr>
          <p:cNvPr id="47292" name="Group 267"/>
          <p:cNvGrpSpPr>
            <a:grpSpLocks/>
          </p:cNvGrpSpPr>
          <p:nvPr/>
        </p:nvGrpSpPr>
        <p:grpSpPr bwMode="auto">
          <a:xfrm>
            <a:off x="5881688" y="3743325"/>
            <a:ext cx="1447800" cy="677863"/>
            <a:chOff x="3624" y="2336"/>
            <a:chExt cx="1010" cy="427"/>
          </a:xfrm>
        </p:grpSpPr>
        <p:sp>
          <p:nvSpPr>
            <p:cNvPr id="288012" name="Text Box 268"/>
            <p:cNvSpPr txBox="1">
              <a:spLocks noChangeArrowheads="1"/>
            </p:cNvSpPr>
            <p:nvPr/>
          </p:nvSpPr>
          <p:spPr bwMode="auto">
            <a:xfrm>
              <a:off x="3624" y="2340"/>
              <a:ext cx="1010"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80000"/>
                </a:lnSpc>
                <a:spcBef>
                  <a:spcPct val="50000"/>
                </a:spcBef>
                <a:defRPr/>
              </a:pPr>
              <a:r>
                <a:rPr lang="en-US" sz="1400" b="1" smtClean="0">
                  <a:latin typeface="Arial" charset="0"/>
                  <a:cs typeface="+mn-cs"/>
                </a:rPr>
                <a:t>¡Esclarecer los profetas!</a:t>
              </a:r>
              <a:endParaRPr lang="en-US" sz="400" b="1" smtClean="0">
                <a:latin typeface="Arial" charset="0"/>
                <a:cs typeface="+mn-cs"/>
              </a:endParaRPr>
            </a:p>
          </p:txBody>
        </p:sp>
        <p:sp>
          <p:nvSpPr>
            <p:cNvPr id="288013" name="AutoShape 269"/>
            <p:cNvSpPr>
              <a:spLocks noChangeArrowheads="1"/>
            </p:cNvSpPr>
            <p:nvPr/>
          </p:nvSpPr>
          <p:spPr bwMode="auto">
            <a:xfrm>
              <a:off x="3645" y="2336"/>
              <a:ext cx="963" cy="427"/>
            </a:xfrm>
            <a:prstGeom prst="downArrowCallout">
              <a:avLst>
                <a:gd name="adj1" fmla="val 56440"/>
                <a:gd name="adj2" fmla="val 56440"/>
                <a:gd name="adj3" fmla="val 16667"/>
                <a:gd name="adj4" fmla="val 6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p>
              <a:pPr>
                <a:defRPr/>
              </a:pPr>
              <a:endParaRPr lang="en-US">
                <a:cs typeface="+mn-cs"/>
              </a:endParaRPr>
            </a:p>
          </p:txBody>
        </p:sp>
      </p:grpSp>
      <p:sp>
        <p:nvSpPr>
          <p:cNvPr id="288014" name="Rectangle 270"/>
          <p:cNvSpPr>
            <a:spLocks noChangeArrowheads="1"/>
          </p:cNvSpPr>
          <p:nvPr/>
        </p:nvSpPr>
        <p:spPr bwMode="auto">
          <a:xfrm>
            <a:off x="4311650" y="2239963"/>
            <a:ext cx="138113" cy="37877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8015" name="AutoShape 271"/>
          <p:cNvSpPr>
            <a:spLocks noChangeArrowheads="1"/>
          </p:cNvSpPr>
          <p:nvPr/>
        </p:nvSpPr>
        <p:spPr bwMode="auto">
          <a:xfrm rot="-2282698">
            <a:off x="4341813" y="5918200"/>
            <a:ext cx="292100" cy="509588"/>
          </a:xfrm>
          <a:prstGeom prst="downArrow">
            <a:avLst>
              <a:gd name="adj1" fmla="val 50000"/>
              <a:gd name="adj2" fmla="val 4361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8016" name="AutoShape 272"/>
          <p:cNvSpPr>
            <a:spLocks noChangeArrowheads="1"/>
          </p:cNvSpPr>
          <p:nvPr/>
        </p:nvSpPr>
        <p:spPr bwMode="auto">
          <a:xfrm>
            <a:off x="3924300" y="5799138"/>
            <a:ext cx="514350" cy="288925"/>
          </a:xfrm>
          <a:prstGeom prst="leftArrow">
            <a:avLst>
              <a:gd name="adj1" fmla="val 50000"/>
              <a:gd name="adj2" fmla="val 4450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47296" name="Group 273"/>
          <p:cNvGrpSpPr>
            <a:grpSpLocks/>
          </p:cNvGrpSpPr>
          <p:nvPr/>
        </p:nvGrpSpPr>
        <p:grpSpPr bwMode="auto">
          <a:xfrm>
            <a:off x="71438" y="9069388"/>
            <a:ext cx="7469187" cy="238125"/>
            <a:chOff x="192" y="6021"/>
            <a:chExt cx="3888" cy="155"/>
          </a:xfrm>
        </p:grpSpPr>
        <p:sp>
          <p:nvSpPr>
            <p:cNvPr id="288018" name="Text Box 274"/>
            <p:cNvSpPr txBox="1">
              <a:spLocks noChangeArrowheads="1"/>
            </p:cNvSpPr>
            <p:nvPr/>
          </p:nvSpPr>
          <p:spPr bwMode="auto">
            <a:xfrm>
              <a:off x="192" y="6021"/>
              <a:ext cx="768"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2" tIns="43536" rIns="87072" bIns="43536">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000" b="1" smtClean="0">
                  <a:latin typeface="Arial" charset="0"/>
                </a:rPr>
                <a:t>©2008 TBBMI</a:t>
              </a:r>
            </a:p>
          </p:txBody>
        </p:sp>
        <p:sp>
          <p:nvSpPr>
            <p:cNvPr id="288019" name="Line 275"/>
            <p:cNvSpPr>
              <a:spLocks noChangeShapeType="1"/>
            </p:cNvSpPr>
            <p:nvPr/>
          </p:nvSpPr>
          <p:spPr bwMode="auto">
            <a:xfrm>
              <a:off x="240" y="6021"/>
              <a:ext cx="384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2" tIns="43536" rIns="87072" bIns="43536">
              <a:spAutoFit/>
            </a:bodyPr>
            <a:lstStyle/>
            <a:p>
              <a:pPr>
                <a:defRPr/>
              </a:pPr>
              <a:endParaRPr lang="en-US">
                <a:cs typeface="+mn-cs"/>
              </a:endParaRPr>
            </a:p>
          </p:txBody>
        </p:sp>
      </p:grpSp>
      <p:sp>
        <p:nvSpPr>
          <p:cNvPr id="288020" name="Text Box 276"/>
          <p:cNvSpPr txBox="1">
            <a:spLocks noChangeArrowheads="1"/>
          </p:cNvSpPr>
          <p:nvPr/>
        </p:nvSpPr>
        <p:spPr bwMode="auto">
          <a:xfrm>
            <a:off x="2114550" y="92075"/>
            <a:ext cx="50942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2" tIns="43536" rIns="87072" bIns="43536">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s-ES" sz="1900" b="1" smtClean="0">
                <a:latin typeface="Times New Roman" charset="0"/>
              </a:rPr>
              <a:t>Ayuda para el estudio en seminarios</a:t>
            </a:r>
            <a:endParaRPr lang="en-US" sz="1900" b="1" smtClean="0">
              <a:latin typeface="Times New Roman" charset="0"/>
            </a:endParaRPr>
          </a:p>
        </p:txBody>
      </p:sp>
      <p:sp>
        <p:nvSpPr>
          <p:cNvPr id="288021" name="Text Box 277"/>
          <p:cNvSpPr txBox="1">
            <a:spLocks noChangeArrowheads="1"/>
          </p:cNvSpPr>
          <p:nvPr/>
        </p:nvSpPr>
        <p:spPr bwMode="auto">
          <a:xfrm>
            <a:off x="6527800" y="123825"/>
            <a:ext cx="75406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5" tIns="41028" rIns="82055"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600" b="1" smtClean="0">
                <a:latin typeface="Comic Sans MS" charset="0"/>
                <a:cs typeface="+mn-cs"/>
              </a:rPr>
              <a:t>34</a:t>
            </a:r>
          </a:p>
        </p:txBody>
      </p:sp>
      <p:sp>
        <p:nvSpPr>
          <p:cNvPr id="288022" name="Text Box 278"/>
          <p:cNvSpPr txBox="1">
            <a:spLocks noChangeArrowheads="1"/>
          </p:cNvSpPr>
          <p:nvPr/>
        </p:nvSpPr>
        <p:spPr bwMode="auto">
          <a:xfrm>
            <a:off x="460375" y="8689975"/>
            <a:ext cx="639921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5" tIns="41028" rIns="82055"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1300" b="1" i="1" u="sng" smtClean="0">
                <a:latin typeface="Century Gothic" charset="0"/>
                <a:cs typeface="+mn-cs"/>
              </a:rPr>
              <a:t>La ayuda para el estudio #34 constituye una versión terminada.</a:t>
            </a:r>
          </a:p>
        </p:txBody>
      </p:sp>
      <p:sp>
        <p:nvSpPr>
          <p:cNvPr id="47300" name="Rectangle 279"/>
          <p:cNvSpPr>
            <a:spLocks noChangeArrowheads="1"/>
          </p:cNvSpPr>
          <p:nvPr/>
        </p:nvSpPr>
        <p:spPr bwMode="auto">
          <a:xfrm>
            <a:off x="184150" y="1874838"/>
            <a:ext cx="174625" cy="43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7072" tIns="43536" rIns="87072" bIns="43536">
            <a:spAutoFit/>
          </a:bodyPr>
          <a:lstStyle/>
          <a:p>
            <a:pPr defTabSz="871538"/>
            <a:endParaRPr lang="en-US" sz="2300">
              <a:latin typeface="Arial" charset="0"/>
            </a:endParaRPr>
          </a:p>
        </p:txBody>
      </p:sp>
      <p:sp>
        <p:nvSpPr>
          <p:cNvPr id="47301" name="Rectangle 280"/>
          <p:cNvSpPr>
            <a:spLocks noChangeArrowheads="1"/>
          </p:cNvSpPr>
          <p:nvPr/>
        </p:nvSpPr>
        <p:spPr bwMode="auto">
          <a:xfrm>
            <a:off x="3228975" y="2646363"/>
            <a:ext cx="582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Éxodo</a:t>
            </a:r>
            <a:endParaRPr lang="en-US" sz="1500">
              <a:latin typeface="Arial" charset="0"/>
            </a:endParaRPr>
          </a:p>
        </p:txBody>
      </p:sp>
      <p:sp>
        <p:nvSpPr>
          <p:cNvPr id="47302" name="Rectangle 281"/>
          <p:cNvSpPr>
            <a:spLocks noChangeArrowheads="1"/>
          </p:cNvSpPr>
          <p:nvPr/>
        </p:nvSpPr>
        <p:spPr bwMode="auto">
          <a:xfrm>
            <a:off x="3175000" y="2894013"/>
            <a:ext cx="719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Levítico</a:t>
            </a:r>
            <a:endParaRPr lang="en-US" sz="1500">
              <a:latin typeface="Arial" charset="0"/>
            </a:endParaRPr>
          </a:p>
        </p:txBody>
      </p:sp>
      <p:sp>
        <p:nvSpPr>
          <p:cNvPr id="47303" name="Rectangle 282"/>
          <p:cNvSpPr>
            <a:spLocks noChangeArrowheads="1"/>
          </p:cNvSpPr>
          <p:nvPr/>
        </p:nvSpPr>
        <p:spPr bwMode="auto">
          <a:xfrm>
            <a:off x="3122613" y="3121025"/>
            <a:ext cx="825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Números</a:t>
            </a:r>
            <a:endParaRPr lang="en-US" sz="1500">
              <a:latin typeface="Arial" charset="0"/>
            </a:endParaRPr>
          </a:p>
        </p:txBody>
      </p:sp>
      <p:sp>
        <p:nvSpPr>
          <p:cNvPr id="47304" name="Rectangle 283"/>
          <p:cNvSpPr>
            <a:spLocks noChangeArrowheads="1"/>
          </p:cNvSpPr>
          <p:nvPr/>
        </p:nvSpPr>
        <p:spPr bwMode="auto">
          <a:xfrm>
            <a:off x="3013075" y="1300163"/>
            <a:ext cx="741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Génesis</a:t>
            </a:r>
            <a:endParaRPr lang="en-US" sz="1500">
              <a:latin typeface="Arial" charset="0"/>
            </a:endParaRPr>
          </a:p>
        </p:txBody>
      </p:sp>
      <p:sp>
        <p:nvSpPr>
          <p:cNvPr id="47305" name="Rectangle 284"/>
          <p:cNvSpPr>
            <a:spLocks noChangeArrowheads="1"/>
          </p:cNvSpPr>
          <p:nvPr/>
        </p:nvSpPr>
        <p:spPr bwMode="auto">
          <a:xfrm>
            <a:off x="3090863" y="3349625"/>
            <a:ext cx="6270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71538">
              <a:lnSpc>
                <a:spcPct val="70000"/>
              </a:lnSpc>
            </a:pPr>
            <a:r>
              <a:rPr lang="en-US" sz="1200" b="1">
                <a:solidFill>
                  <a:srgbClr val="000000"/>
                </a:solidFill>
                <a:latin typeface="Arial" charset="0"/>
              </a:rPr>
              <a:t>Deutero-</a:t>
            </a:r>
          </a:p>
          <a:p>
            <a:pPr algn="ctr" defTabSz="871538">
              <a:lnSpc>
                <a:spcPct val="70000"/>
              </a:lnSpc>
            </a:pPr>
            <a:r>
              <a:rPr lang="en-US" sz="1200" b="1">
                <a:solidFill>
                  <a:srgbClr val="000000"/>
                </a:solidFill>
                <a:latin typeface="Arial" charset="0"/>
              </a:rPr>
              <a:t>nomio</a:t>
            </a:r>
            <a:endParaRPr lang="en-US" sz="1200">
              <a:latin typeface="Arial" charset="0"/>
            </a:endParaRPr>
          </a:p>
        </p:txBody>
      </p:sp>
      <p:sp>
        <p:nvSpPr>
          <p:cNvPr id="47306" name="Rectangle 285"/>
          <p:cNvSpPr>
            <a:spLocks noChangeArrowheads="1"/>
          </p:cNvSpPr>
          <p:nvPr/>
        </p:nvSpPr>
        <p:spPr bwMode="auto">
          <a:xfrm>
            <a:off x="3254375" y="3830638"/>
            <a:ext cx="550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Josué</a:t>
            </a:r>
            <a:endParaRPr lang="en-US" sz="1500">
              <a:latin typeface="Arial" charset="0"/>
            </a:endParaRPr>
          </a:p>
        </p:txBody>
      </p:sp>
      <p:sp>
        <p:nvSpPr>
          <p:cNvPr id="47307" name="Rectangle 286"/>
          <p:cNvSpPr>
            <a:spLocks noChangeArrowheads="1"/>
          </p:cNvSpPr>
          <p:nvPr/>
        </p:nvSpPr>
        <p:spPr bwMode="auto">
          <a:xfrm>
            <a:off x="3181350" y="4562475"/>
            <a:ext cx="64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Jueces</a:t>
            </a:r>
            <a:endParaRPr lang="en-US" sz="1500">
              <a:latin typeface="Arial" charset="0"/>
            </a:endParaRPr>
          </a:p>
        </p:txBody>
      </p:sp>
      <p:sp>
        <p:nvSpPr>
          <p:cNvPr id="47308" name="Rectangle 287"/>
          <p:cNvSpPr>
            <a:spLocks noChangeArrowheads="1"/>
          </p:cNvSpPr>
          <p:nvPr/>
        </p:nvSpPr>
        <p:spPr bwMode="auto">
          <a:xfrm>
            <a:off x="3346450" y="4797425"/>
            <a:ext cx="317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Rut</a:t>
            </a:r>
            <a:endParaRPr lang="en-US" sz="1500">
              <a:latin typeface="Arial" charset="0"/>
            </a:endParaRPr>
          </a:p>
        </p:txBody>
      </p:sp>
      <p:sp>
        <p:nvSpPr>
          <p:cNvPr id="47309" name="Rectangle 288"/>
          <p:cNvSpPr>
            <a:spLocks noChangeArrowheads="1"/>
          </p:cNvSpPr>
          <p:nvPr/>
        </p:nvSpPr>
        <p:spPr bwMode="auto">
          <a:xfrm>
            <a:off x="3008313" y="6380163"/>
            <a:ext cx="550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I Crón</a:t>
            </a:r>
          </a:p>
        </p:txBody>
      </p:sp>
      <p:sp>
        <p:nvSpPr>
          <p:cNvPr id="47310" name="Rectangle 289"/>
          <p:cNvSpPr>
            <a:spLocks noChangeArrowheads="1"/>
          </p:cNvSpPr>
          <p:nvPr/>
        </p:nvSpPr>
        <p:spPr bwMode="auto">
          <a:xfrm>
            <a:off x="3009900" y="6562725"/>
            <a:ext cx="603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II Crón</a:t>
            </a:r>
          </a:p>
        </p:txBody>
      </p:sp>
      <p:sp>
        <p:nvSpPr>
          <p:cNvPr id="47311" name="Rectangle 290"/>
          <p:cNvSpPr>
            <a:spLocks noChangeArrowheads="1"/>
          </p:cNvSpPr>
          <p:nvPr/>
        </p:nvSpPr>
        <p:spPr bwMode="auto">
          <a:xfrm>
            <a:off x="3095625" y="6784975"/>
            <a:ext cx="635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500" b="1">
                <a:solidFill>
                  <a:srgbClr val="000000"/>
                </a:solidFill>
                <a:latin typeface="Arial" charset="0"/>
              </a:rPr>
              <a:t>Esdras</a:t>
            </a:r>
          </a:p>
        </p:txBody>
      </p:sp>
      <p:sp>
        <p:nvSpPr>
          <p:cNvPr id="47312" name="Rectangle 291"/>
          <p:cNvSpPr>
            <a:spLocks noChangeArrowheads="1"/>
          </p:cNvSpPr>
          <p:nvPr/>
        </p:nvSpPr>
        <p:spPr bwMode="auto">
          <a:xfrm>
            <a:off x="2873375" y="7016750"/>
            <a:ext cx="1149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71538"/>
            <a:r>
              <a:rPr lang="en-US" sz="1500" b="1">
                <a:solidFill>
                  <a:srgbClr val="000000"/>
                </a:solidFill>
                <a:latin typeface="Arial" charset="0"/>
              </a:rPr>
              <a:t>Nehemías</a:t>
            </a:r>
          </a:p>
        </p:txBody>
      </p:sp>
      <p:sp>
        <p:nvSpPr>
          <p:cNvPr id="288036" name="Rectangle 292"/>
          <p:cNvSpPr>
            <a:spLocks noChangeArrowheads="1"/>
          </p:cNvSpPr>
          <p:nvPr/>
        </p:nvSpPr>
        <p:spPr bwMode="auto">
          <a:xfrm>
            <a:off x="3005138" y="7221538"/>
            <a:ext cx="9953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spAutoFit/>
          </a:bodyPr>
          <a:lstStyle/>
          <a:p>
            <a:pPr algn="ctr" defTabSz="871538">
              <a:defRPr/>
            </a:pPr>
            <a:r>
              <a:rPr lang="en-US" sz="1500" b="1">
                <a:latin typeface="Arial" charset="0"/>
                <a:cs typeface="+mn-cs"/>
              </a:rPr>
              <a:t>Ester</a:t>
            </a:r>
            <a:endParaRPr lang="en-US" sz="1500" b="1">
              <a:solidFill>
                <a:schemeClr val="hlink"/>
              </a:solidFill>
              <a:latin typeface="Arial" charset="0"/>
              <a:cs typeface="+mn-cs"/>
            </a:endParaRPr>
          </a:p>
        </p:txBody>
      </p:sp>
      <p:sp>
        <p:nvSpPr>
          <p:cNvPr id="288037" name="Rectangle 293"/>
          <p:cNvSpPr>
            <a:spLocks noChangeArrowheads="1"/>
          </p:cNvSpPr>
          <p:nvPr/>
        </p:nvSpPr>
        <p:spPr bwMode="auto">
          <a:xfrm>
            <a:off x="3097213" y="5360988"/>
            <a:ext cx="78422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defTabSz="871538">
              <a:defRPr/>
            </a:pPr>
            <a:r>
              <a:rPr lang="en-US" sz="1500" b="1">
                <a:latin typeface="Arial" charset="0"/>
                <a:cs typeface="+mn-cs"/>
              </a:rPr>
              <a:t>I Samuel</a:t>
            </a:r>
            <a:endParaRPr lang="en-US" sz="1500">
              <a:latin typeface="Arial" charset="0"/>
              <a:cs typeface="+mn-cs"/>
            </a:endParaRPr>
          </a:p>
        </p:txBody>
      </p:sp>
      <p:sp>
        <p:nvSpPr>
          <p:cNvPr id="288038" name="Rectangle 294"/>
          <p:cNvSpPr>
            <a:spLocks noChangeArrowheads="1"/>
          </p:cNvSpPr>
          <p:nvPr/>
        </p:nvSpPr>
        <p:spPr bwMode="auto">
          <a:xfrm>
            <a:off x="3040063" y="5641975"/>
            <a:ext cx="836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0" tIns="0" rIns="0" bIns="0">
            <a:spAutoFit/>
          </a:bodyPr>
          <a:lstStyle/>
          <a:p>
            <a:pPr defTabSz="871538">
              <a:defRPr/>
            </a:pPr>
            <a:r>
              <a:rPr lang="en-US" sz="1500" b="1">
                <a:latin typeface="Arial" charset="0"/>
                <a:cs typeface="+mn-cs"/>
              </a:rPr>
              <a:t>II Samuel</a:t>
            </a:r>
            <a:endParaRPr lang="en-US" sz="1500">
              <a:latin typeface="Arial" charset="0"/>
              <a:cs typeface="+mn-cs"/>
            </a:endParaRPr>
          </a:p>
        </p:txBody>
      </p:sp>
      <p:sp>
        <p:nvSpPr>
          <p:cNvPr id="288039" name="Rectangle 295"/>
          <p:cNvSpPr>
            <a:spLocks noChangeArrowheads="1"/>
          </p:cNvSpPr>
          <p:nvPr/>
        </p:nvSpPr>
        <p:spPr bwMode="auto">
          <a:xfrm>
            <a:off x="3133725" y="6067425"/>
            <a:ext cx="6826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87072" tIns="43536" rIns="87072" bIns="43536">
            <a:spAutoFit/>
          </a:bodyPr>
          <a:lstStyle/>
          <a:p>
            <a:pPr algn="r" defTabSz="871538">
              <a:defRPr/>
            </a:pPr>
            <a:r>
              <a:rPr lang="en-US" sz="1500" b="1">
                <a:latin typeface="Arial" charset="0"/>
                <a:cs typeface="+mn-cs"/>
              </a:rPr>
              <a:t>II Rey</a:t>
            </a:r>
          </a:p>
        </p:txBody>
      </p:sp>
      <p:sp>
        <p:nvSpPr>
          <p:cNvPr id="288040" name="Rectangle 296"/>
          <p:cNvSpPr>
            <a:spLocks noChangeArrowheads="1"/>
          </p:cNvSpPr>
          <p:nvPr/>
        </p:nvSpPr>
        <p:spPr bwMode="auto">
          <a:xfrm>
            <a:off x="3040063" y="5792788"/>
            <a:ext cx="8413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wrap="none" lIns="87072" tIns="43536" rIns="87072" bIns="43536">
            <a:spAutoFit/>
          </a:bodyPr>
          <a:lstStyle/>
          <a:p>
            <a:pPr algn="r" defTabSz="871538">
              <a:defRPr/>
            </a:pPr>
            <a:r>
              <a:rPr lang="en-US" sz="1500" b="1">
                <a:latin typeface="Arial" charset="0"/>
                <a:cs typeface="+mn-cs"/>
              </a:rPr>
              <a:t>I Reyes</a:t>
            </a:r>
          </a:p>
        </p:txBody>
      </p:sp>
      <p:sp>
        <p:nvSpPr>
          <p:cNvPr id="288041" name="Rectangle 297"/>
          <p:cNvSpPr>
            <a:spLocks noChangeArrowheads="1"/>
          </p:cNvSpPr>
          <p:nvPr/>
        </p:nvSpPr>
        <p:spPr bwMode="auto">
          <a:xfrm>
            <a:off x="4637088" y="1625600"/>
            <a:ext cx="4873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1400" b="1">
                <a:latin typeface="Helvetica" charset="0"/>
                <a:cs typeface="+mn-cs"/>
              </a:rPr>
              <a:t>Job</a:t>
            </a:r>
          </a:p>
        </p:txBody>
      </p:sp>
      <p:sp>
        <p:nvSpPr>
          <p:cNvPr id="288042" name="Rectangle 298"/>
          <p:cNvSpPr>
            <a:spLocks noChangeArrowheads="1"/>
          </p:cNvSpPr>
          <p:nvPr/>
        </p:nvSpPr>
        <p:spPr bwMode="auto">
          <a:xfrm>
            <a:off x="4616450" y="3005138"/>
            <a:ext cx="4381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1400" b="1">
                <a:latin typeface="Helvetica" charset="0"/>
                <a:cs typeface="+mn-cs"/>
              </a:rPr>
              <a:t>Ecl</a:t>
            </a:r>
          </a:p>
        </p:txBody>
      </p:sp>
      <p:sp>
        <p:nvSpPr>
          <p:cNvPr id="288043" name="Rectangle 299"/>
          <p:cNvSpPr>
            <a:spLocks noChangeArrowheads="1"/>
          </p:cNvSpPr>
          <p:nvPr/>
        </p:nvSpPr>
        <p:spPr bwMode="auto">
          <a:xfrm>
            <a:off x="4611688" y="2192338"/>
            <a:ext cx="48736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1400" b="1">
                <a:latin typeface="Helvetica" charset="0"/>
                <a:cs typeface="+mn-cs"/>
              </a:rPr>
              <a:t>Sal.</a:t>
            </a:r>
          </a:p>
        </p:txBody>
      </p:sp>
      <p:sp>
        <p:nvSpPr>
          <p:cNvPr id="288044" name="Rectangle 300"/>
          <p:cNvSpPr>
            <a:spLocks noChangeArrowheads="1"/>
          </p:cNvSpPr>
          <p:nvPr/>
        </p:nvSpPr>
        <p:spPr bwMode="auto">
          <a:xfrm>
            <a:off x="4962525" y="2252663"/>
            <a:ext cx="493713"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600" b="1">
                <a:latin typeface="Helvetica" charset="0"/>
                <a:cs typeface="+mn-cs"/>
              </a:rPr>
              <a:t>1 Moisés</a:t>
            </a:r>
          </a:p>
        </p:txBody>
      </p:sp>
      <p:sp>
        <p:nvSpPr>
          <p:cNvPr id="288045" name="Rectangle 301"/>
          <p:cNvSpPr>
            <a:spLocks noChangeArrowheads="1"/>
          </p:cNvSpPr>
          <p:nvPr/>
        </p:nvSpPr>
        <p:spPr bwMode="auto">
          <a:xfrm>
            <a:off x="4957763" y="2149475"/>
            <a:ext cx="506412"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600" b="1">
                <a:latin typeface="Helvetica" charset="0"/>
                <a:cs typeface="+mn-cs"/>
              </a:rPr>
              <a:t>1/2 David</a:t>
            </a:r>
          </a:p>
        </p:txBody>
      </p:sp>
      <p:sp>
        <p:nvSpPr>
          <p:cNvPr id="288046" name="Rectangle 302"/>
          <p:cNvSpPr>
            <a:spLocks noChangeArrowheads="1"/>
          </p:cNvSpPr>
          <p:nvPr/>
        </p:nvSpPr>
        <p:spPr bwMode="auto">
          <a:xfrm>
            <a:off x="4592638" y="2627313"/>
            <a:ext cx="55245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defTabSz="871538">
              <a:defRPr/>
            </a:pPr>
            <a:r>
              <a:rPr lang="en-US" sz="1200" b="1">
                <a:latin typeface="Helvetica" charset="0"/>
                <a:cs typeface="+mn-cs"/>
              </a:rPr>
              <a:t>Prov.</a:t>
            </a:r>
          </a:p>
        </p:txBody>
      </p:sp>
      <p:sp>
        <p:nvSpPr>
          <p:cNvPr id="288047" name="Rectangle 303"/>
          <p:cNvSpPr>
            <a:spLocks noChangeArrowheads="1"/>
          </p:cNvSpPr>
          <p:nvPr/>
        </p:nvSpPr>
        <p:spPr bwMode="auto">
          <a:xfrm>
            <a:off x="4997450" y="2965450"/>
            <a:ext cx="48736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algn="ctr" defTabSz="871538">
              <a:defRPr/>
            </a:pPr>
            <a:r>
              <a:rPr lang="en-US" sz="800" b="1">
                <a:latin typeface="Helvetica" charset="0"/>
                <a:cs typeface="+mn-cs"/>
              </a:rPr>
              <a:t>sobre </a:t>
            </a:r>
          </a:p>
          <a:p>
            <a:pPr algn="ctr" defTabSz="871538">
              <a:lnSpc>
                <a:spcPct val="60000"/>
              </a:lnSpc>
              <a:defRPr/>
            </a:pPr>
            <a:r>
              <a:rPr lang="en-US" sz="800" b="1">
                <a:latin typeface="Helvetica" charset="0"/>
                <a:cs typeface="+mn-cs"/>
              </a:rPr>
              <a:t>la vida</a:t>
            </a:r>
          </a:p>
        </p:txBody>
      </p:sp>
      <p:sp>
        <p:nvSpPr>
          <p:cNvPr id="288048" name="Rectangle 304"/>
          <p:cNvSpPr>
            <a:spLocks noChangeArrowheads="1"/>
          </p:cNvSpPr>
          <p:nvPr/>
        </p:nvSpPr>
        <p:spPr bwMode="auto">
          <a:xfrm>
            <a:off x="4592638" y="3370263"/>
            <a:ext cx="679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lIns="86165" tIns="42326" rIns="86165" bIns="42326">
            <a:spAutoFit/>
          </a:bodyPr>
          <a:lstStyle/>
          <a:p>
            <a:pPr defTabSz="871538">
              <a:lnSpc>
                <a:spcPct val="60000"/>
              </a:lnSpc>
              <a:defRPr/>
            </a:pPr>
            <a:r>
              <a:rPr lang="en-US" sz="1200" b="1">
                <a:latin typeface="Helvetica" charset="0"/>
                <a:cs typeface="+mn-cs"/>
              </a:rPr>
              <a:t>Salo-món</a:t>
            </a:r>
          </a:p>
        </p:txBody>
      </p:sp>
      <p:sp>
        <p:nvSpPr>
          <p:cNvPr id="288049" name="Rectangle 305"/>
          <p:cNvSpPr>
            <a:spLocks noChangeArrowheads="1"/>
          </p:cNvSpPr>
          <p:nvPr/>
        </p:nvSpPr>
        <p:spPr bwMode="auto">
          <a:xfrm>
            <a:off x="4970463" y="3206750"/>
            <a:ext cx="552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wrap="none" lIns="86165" tIns="42326" rIns="86165" bIns="42326">
            <a:spAutoFit/>
          </a:bodyPr>
          <a:lstStyle/>
          <a:p>
            <a:pPr algn="ctr" defTabSz="871538">
              <a:lnSpc>
                <a:spcPct val="70000"/>
              </a:lnSpc>
              <a:defRPr/>
            </a:pPr>
            <a:r>
              <a:rPr lang="en-US" sz="1000" b="1">
                <a:latin typeface="Helvetica" charset="0"/>
                <a:cs typeface="+mn-cs"/>
              </a:rPr>
              <a:t>sobre </a:t>
            </a:r>
          </a:p>
          <a:p>
            <a:pPr algn="ctr" defTabSz="871538">
              <a:lnSpc>
                <a:spcPct val="70000"/>
              </a:lnSpc>
              <a:defRPr/>
            </a:pPr>
            <a:r>
              <a:rPr lang="en-US" sz="1000" b="1">
                <a:latin typeface="Helvetica" charset="0"/>
                <a:cs typeface="+mn-cs"/>
              </a:rPr>
              <a:t>el</a:t>
            </a:r>
          </a:p>
        </p:txBody>
      </p:sp>
      <p:sp>
        <p:nvSpPr>
          <p:cNvPr id="288050" name="Rectangle 306"/>
          <p:cNvSpPr>
            <a:spLocks noChangeArrowheads="1"/>
          </p:cNvSpPr>
          <p:nvPr/>
        </p:nvSpPr>
        <p:spPr bwMode="auto">
          <a:xfrm>
            <a:off x="4997450" y="3384550"/>
            <a:ext cx="476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wrap="none" lIns="86165" tIns="42326" rIns="86165" bIns="42326">
            <a:spAutoFit/>
          </a:bodyPr>
          <a:lstStyle/>
          <a:p>
            <a:pPr algn="ctr" defTabSz="871538">
              <a:lnSpc>
                <a:spcPct val="90000"/>
              </a:lnSpc>
              <a:defRPr/>
            </a:pPr>
            <a:r>
              <a:rPr lang="en-US" sz="800" b="1">
                <a:latin typeface="Helvetica" charset="0"/>
                <a:cs typeface="+mn-cs"/>
              </a:rPr>
              <a:t>matri-</a:t>
            </a:r>
          </a:p>
          <a:p>
            <a:pPr algn="ctr" defTabSz="871538">
              <a:lnSpc>
                <a:spcPct val="90000"/>
              </a:lnSpc>
              <a:defRPr/>
            </a:pPr>
            <a:r>
              <a:rPr lang="en-US" sz="800" b="1">
                <a:latin typeface="Helvetica" charset="0"/>
                <a:cs typeface="+mn-cs"/>
              </a:rPr>
              <a:t>monio</a:t>
            </a:r>
          </a:p>
        </p:txBody>
      </p:sp>
      <p:sp>
        <p:nvSpPr>
          <p:cNvPr id="288051" name="Rectangle 307"/>
          <p:cNvSpPr>
            <a:spLocks noChangeArrowheads="1"/>
          </p:cNvSpPr>
          <p:nvPr/>
        </p:nvSpPr>
        <p:spPr bwMode="auto">
          <a:xfrm>
            <a:off x="4991100" y="1679575"/>
            <a:ext cx="5032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2700" dir="5400000" algn="ctr" rotWithShape="0">
                    <a:schemeClr val="bg1">
                      <a:alpha val="74998"/>
                    </a:schemeClr>
                  </a:outerShdw>
                </a:effectLst>
              </a14:hiddenEffects>
            </a:ext>
          </a:extLst>
        </p:spPr>
        <p:txBody>
          <a:bodyPr wrap="none" lIns="86165" tIns="42326" rIns="86165" bIns="42326">
            <a:spAutoFit/>
          </a:bodyPr>
          <a:lstStyle/>
          <a:p>
            <a:pPr defTabSz="871538">
              <a:lnSpc>
                <a:spcPct val="10000"/>
              </a:lnSpc>
              <a:defRPr/>
            </a:pPr>
            <a:r>
              <a:rPr lang="en-US" sz="1000" b="1">
                <a:latin typeface="Helvetica" charset="0"/>
                <a:cs typeface="+mn-cs"/>
              </a:rPr>
              <a:t>Abra-</a:t>
            </a:r>
          </a:p>
        </p:txBody>
      </p:sp>
      <p:sp>
        <p:nvSpPr>
          <p:cNvPr id="288052" name="Rectangle 308"/>
          <p:cNvSpPr>
            <a:spLocks noChangeArrowheads="1"/>
          </p:cNvSpPr>
          <p:nvPr/>
        </p:nvSpPr>
        <p:spPr bwMode="auto">
          <a:xfrm>
            <a:off x="5014913" y="1766888"/>
            <a:ext cx="43180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2700" dir="5400000" algn="ctr" rotWithShape="0">
                    <a:schemeClr val="bg1">
                      <a:alpha val="74998"/>
                    </a:schemeClr>
                  </a:outerShdw>
                </a:effectLst>
              </a14:hiddenEffects>
            </a:ext>
          </a:extLst>
        </p:spPr>
        <p:txBody>
          <a:bodyPr wrap="none" lIns="86165" tIns="42326" rIns="86165" bIns="42326">
            <a:spAutoFit/>
          </a:bodyPr>
          <a:lstStyle/>
          <a:p>
            <a:pPr defTabSz="871538">
              <a:lnSpc>
                <a:spcPct val="10000"/>
              </a:lnSpc>
              <a:defRPr/>
            </a:pPr>
            <a:r>
              <a:rPr lang="en-US" sz="1000" b="1">
                <a:latin typeface="Helvetica" charset="0"/>
                <a:cs typeface="+mn-cs"/>
              </a:rPr>
              <a:t>ham</a:t>
            </a:r>
          </a:p>
        </p:txBody>
      </p:sp>
      <p:grpSp>
        <p:nvGrpSpPr>
          <p:cNvPr id="47330" name="Group 309"/>
          <p:cNvGrpSpPr>
            <a:grpSpLocks/>
          </p:cNvGrpSpPr>
          <p:nvPr/>
        </p:nvGrpSpPr>
        <p:grpSpPr bwMode="auto">
          <a:xfrm>
            <a:off x="5883275" y="1131888"/>
            <a:ext cx="1287463" cy="2552700"/>
            <a:chOff x="3706" y="764"/>
            <a:chExt cx="809" cy="1609"/>
          </a:xfrm>
        </p:grpSpPr>
        <p:pic>
          <p:nvPicPr>
            <p:cNvPr id="288054" name="Picture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06" y="764"/>
              <a:ext cx="809" cy="1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8055" name="Rectangle 311"/>
            <p:cNvSpPr>
              <a:spLocks noChangeArrowheads="1"/>
            </p:cNvSpPr>
            <p:nvPr/>
          </p:nvSpPr>
          <p:spPr bwMode="auto">
            <a:xfrm>
              <a:off x="4144" y="1240"/>
              <a:ext cx="260" cy="5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p>
              <a:pPr>
                <a:defRPr/>
              </a:pPr>
              <a:endParaRPr lang="en-US">
                <a:cs typeface="+mn-cs"/>
              </a:endParaRPr>
            </a:p>
          </p:txBody>
        </p:sp>
        <p:sp>
          <p:nvSpPr>
            <p:cNvPr id="288056" name="Text Box 312"/>
            <p:cNvSpPr txBox="1">
              <a:spLocks noChangeArrowheads="1"/>
            </p:cNvSpPr>
            <p:nvPr/>
          </p:nvSpPr>
          <p:spPr bwMode="auto">
            <a:xfrm rot="-459518">
              <a:off x="4068" y="1228"/>
              <a:ext cx="3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700" smtClean="0">
                  <a:latin typeface="Impact" charset="0"/>
                  <a:cs typeface="+mn-cs"/>
                </a:rPr>
                <a:t>ARCHIVO BIBLICO</a:t>
              </a:r>
            </a:p>
          </p:txBody>
        </p:sp>
      </p:grpSp>
      <p:sp>
        <p:nvSpPr>
          <p:cNvPr id="288057" name="Rectangle 313"/>
          <p:cNvSpPr>
            <a:spLocks noChangeArrowheads="1"/>
          </p:cNvSpPr>
          <p:nvPr/>
        </p:nvSpPr>
        <p:spPr bwMode="auto">
          <a:xfrm>
            <a:off x="4989513" y="2574925"/>
            <a:ext cx="48736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86165" tIns="42326" rIns="86165" bIns="42326">
            <a:spAutoFit/>
          </a:bodyPr>
          <a:lstStyle/>
          <a:p>
            <a:pPr algn="ctr" defTabSz="871538">
              <a:defRPr/>
            </a:pPr>
            <a:r>
              <a:rPr lang="en-US" sz="800" b="1">
                <a:latin typeface="Helvetica" charset="0"/>
                <a:cs typeface="+mn-cs"/>
              </a:rPr>
              <a:t>sobre </a:t>
            </a:r>
          </a:p>
          <a:p>
            <a:pPr algn="ctr" defTabSz="871538">
              <a:lnSpc>
                <a:spcPct val="60000"/>
              </a:lnSpc>
              <a:defRPr/>
            </a:pPr>
            <a:r>
              <a:rPr lang="en-US" sz="800" b="1">
                <a:latin typeface="Helvetica" charset="0"/>
                <a:cs typeface="+mn-cs"/>
              </a:rPr>
              <a:t>la vida</a:t>
            </a:r>
          </a:p>
        </p:txBody>
      </p:sp>
      <p:sp>
        <p:nvSpPr>
          <p:cNvPr id="47332" name="Rectangle 314"/>
          <p:cNvSpPr>
            <a:spLocks noChangeArrowheads="1"/>
          </p:cNvSpPr>
          <p:nvPr/>
        </p:nvSpPr>
        <p:spPr bwMode="auto">
          <a:xfrm>
            <a:off x="4797425" y="5651500"/>
            <a:ext cx="6032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71538"/>
            <a:r>
              <a:rPr lang="en-US" sz="800" b="1">
                <a:solidFill>
                  <a:srgbClr val="000000"/>
                </a:solidFill>
                <a:latin typeface="Helvetica" charset="0"/>
              </a:rPr>
              <a:t>         (Edom)</a:t>
            </a:r>
            <a:endParaRPr lang="en-US" sz="800">
              <a:latin typeface="Helvetica" charset="0"/>
            </a:endParaRPr>
          </a:p>
        </p:txBody>
      </p:sp>
      <p:sp>
        <p:nvSpPr>
          <p:cNvPr id="288059" name="Rectangle 315"/>
          <p:cNvSpPr>
            <a:spLocks noChangeArrowheads="1"/>
          </p:cNvSpPr>
          <p:nvPr/>
        </p:nvSpPr>
        <p:spPr bwMode="auto">
          <a:xfrm>
            <a:off x="4994275" y="5292725"/>
            <a:ext cx="4651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spAutoFit/>
          </a:bodyPr>
          <a:lstStyle/>
          <a:p>
            <a:pPr defTabSz="871538">
              <a:defRPr/>
            </a:pPr>
            <a:r>
              <a:rPr lang="en-US" sz="1000" b="1">
                <a:latin typeface="Arial" charset="0"/>
                <a:cs typeface="+mn-cs"/>
              </a:rPr>
              <a:t>(Nínive)</a:t>
            </a:r>
            <a:endParaRPr lang="en-US" sz="1000">
              <a:latin typeface="Arial" charset="0"/>
              <a:cs typeface="+mn-cs"/>
            </a:endParaRPr>
          </a:p>
        </p:txBody>
      </p:sp>
      <p:sp>
        <p:nvSpPr>
          <p:cNvPr id="47334" name="Rectangle 316"/>
          <p:cNvSpPr>
            <a:spLocks noChangeArrowheads="1"/>
          </p:cNvSpPr>
          <p:nvPr/>
        </p:nvSpPr>
        <p:spPr bwMode="auto">
          <a:xfrm>
            <a:off x="4640263" y="5711825"/>
            <a:ext cx="5921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Abdías</a:t>
            </a:r>
            <a:endParaRPr lang="en-US" sz="1400">
              <a:latin typeface="Helvetica" charset="0"/>
            </a:endParaRPr>
          </a:p>
        </p:txBody>
      </p:sp>
      <p:sp>
        <p:nvSpPr>
          <p:cNvPr id="47335" name="Rectangle 317"/>
          <p:cNvSpPr>
            <a:spLocks noChangeArrowheads="1"/>
          </p:cNvSpPr>
          <p:nvPr/>
        </p:nvSpPr>
        <p:spPr bwMode="auto">
          <a:xfrm>
            <a:off x="4838700" y="5121275"/>
            <a:ext cx="493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Isaías</a:t>
            </a:r>
            <a:endParaRPr lang="en-US" sz="1400">
              <a:latin typeface="Helvetica" charset="0"/>
            </a:endParaRPr>
          </a:p>
        </p:txBody>
      </p:sp>
      <p:sp>
        <p:nvSpPr>
          <p:cNvPr id="47336" name="Rectangle 318"/>
          <p:cNvSpPr>
            <a:spLocks noChangeArrowheads="1"/>
          </p:cNvSpPr>
          <p:nvPr/>
        </p:nvSpPr>
        <p:spPr bwMode="auto">
          <a:xfrm>
            <a:off x="4689475" y="5497513"/>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Miqueas</a:t>
            </a:r>
            <a:endParaRPr lang="en-US" sz="1400">
              <a:latin typeface="Helvetica" charset="0"/>
            </a:endParaRPr>
          </a:p>
        </p:txBody>
      </p:sp>
      <p:sp>
        <p:nvSpPr>
          <p:cNvPr id="47337" name="Rectangle 319"/>
          <p:cNvSpPr>
            <a:spLocks noChangeArrowheads="1"/>
          </p:cNvSpPr>
          <p:nvPr/>
        </p:nvSpPr>
        <p:spPr bwMode="auto">
          <a:xfrm>
            <a:off x="4638675" y="5299075"/>
            <a:ext cx="355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Joel</a:t>
            </a:r>
            <a:endParaRPr lang="en-US" sz="1400">
              <a:latin typeface="Helvetica" charset="0"/>
            </a:endParaRPr>
          </a:p>
        </p:txBody>
      </p:sp>
      <p:sp>
        <p:nvSpPr>
          <p:cNvPr id="288064" name="Rectangle 320"/>
          <p:cNvSpPr>
            <a:spLocks noChangeArrowheads="1"/>
          </p:cNvSpPr>
          <p:nvPr/>
        </p:nvSpPr>
        <p:spPr bwMode="auto">
          <a:xfrm>
            <a:off x="4745038" y="4760913"/>
            <a:ext cx="5143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spAutoFit/>
          </a:bodyPr>
          <a:lstStyle/>
          <a:p>
            <a:pPr defTabSz="871538">
              <a:defRPr/>
            </a:pPr>
            <a:r>
              <a:rPr lang="en-US" sz="1400" b="1">
                <a:latin typeface="Arial" charset="0"/>
                <a:cs typeface="+mn-cs"/>
              </a:rPr>
              <a:t>Jonás</a:t>
            </a:r>
            <a:endParaRPr lang="en-US" sz="1400">
              <a:latin typeface="Arial" charset="0"/>
              <a:cs typeface="+mn-cs"/>
            </a:endParaRPr>
          </a:p>
        </p:txBody>
      </p:sp>
      <p:sp>
        <p:nvSpPr>
          <p:cNvPr id="288065" name="Rectangle 321"/>
          <p:cNvSpPr>
            <a:spLocks noChangeArrowheads="1"/>
          </p:cNvSpPr>
          <p:nvPr/>
        </p:nvSpPr>
        <p:spPr bwMode="auto">
          <a:xfrm>
            <a:off x="4772025" y="4364038"/>
            <a:ext cx="4937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spAutoFit/>
          </a:bodyPr>
          <a:lstStyle/>
          <a:p>
            <a:pPr defTabSz="871538">
              <a:defRPr/>
            </a:pPr>
            <a:r>
              <a:rPr lang="en-US" sz="1400" b="1">
                <a:latin typeface="Arial" charset="0"/>
                <a:cs typeface="+mn-cs"/>
              </a:rPr>
              <a:t>Amós</a:t>
            </a:r>
            <a:endParaRPr lang="en-US" sz="1400">
              <a:latin typeface="Arial" charset="0"/>
              <a:cs typeface="+mn-cs"/>
            </a:endParaRPr>
          </a:p>
        </p:txBody>
      </p:sp>
      <p:sp>
        <p:nvSpPr>
          <p:cNvPr id="288066" name="Rectangle 322"/>
          <p:cNvSpPr>
            <a:spLocks noChangeArrowheads="1"/>
          </p:cNvSpPr>
          <p:nvPr/>
        </p:nvSpPr>
        <p:spPr bwMode="auto">
          <a:xfrm>
            <a:off x="4733925" y="4573588"/>
            <a:ext cx="582613"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7961" dir="2700000" algn="ctr" rotWithShape="0">
                    <a:srgbClr val="000000">
                      <a:alpha val="74998"/>
                    </a:srgbClr>
                  </a:outerShdw>
                </a:effectLst>
              </a14:hiddenEffects>
            </a:ext>
          </a:extLst>
        </p:spPr>
        <p:txBody>
          <a:bodyPr wrap="none" lIns="0" tIns="0" rIns="0" bIns="0">
            <a:spAutoFit/>
          </a:bodyPr>
          <a:lstStyle/>
          <a:p>
            <a:pPr defTabSz="871538">
              <a:defRPr/>
            </a:pPr>
            <a:r>
              <a:rPr lang="en-US" sz="1400" b="1">
                <a:latin typeface="Arial" charset="0"/>
                <a:cs typeface="+mn-cs"/>
              </a:rPr>
              <a:t>Oseas </a:t>
            </a:r>
            <a:endParaRPr lang="en-US" sz="1400">
              <a:latin typeface="Arial" charset="0"/>
              <a:cs typeface="+mn-cs"/>
            </a:endParaRPr>
          </a:p>
        </p:txBody>
      </p:sp>
      <p:sp>
        <p:nvSpPr>
          <p:cNvPr id="288067" name="Text Box 323"/>
          <p:cNvSpPr txBox="1">
            <a:spLocks noChangeArrowheads="1"/>
          </p:cNvSpPr>
          <p:nvPr/>
        </p:nvSpPr>
        <p:spPr bwMode="auto">
          <a:xfrm>
            <a:off x="4805363" y="6710363"/>
            <a:ext cx="847725"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2" tIns="43536" rIns="87072" bIns="43536">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10000"/>
              </a:lnSpc>
              <a:spcBef>
                <a:spcPct val="50000"/>
              </a:spcBef>
              <a:defRPr/>
            </a:pPr>
            <a:r>
              <a:rPr lang="en-US" sz="500" b="1" smtClean="0">
                <a:latin typeface="Helvetica" charset="0"/>
                <a:cs typeface="+mn-cs"/>
              </a:rPr>
              <a:t>(Niveveh)</a:t>
            </a:r>
          </a:p>
        </p:txBody>
      </p:sp>
      <p:sp>
        <p:nvSpPr>
          <p:cNvPr id="47342" name="Rectangle 324"/>
          <p:cNvSpPr>
            <a:spLocks noChangeArrowheads="1"/>
          </p:cNvSpPr>
          <p:nvPr/>
        </p:nvSpPr>
        <p:spPr bwMode="auto">
          <a:xfrm>
            <a:off x="4681538" y="6122988"/>
            <a:ext cx="771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Jeremías</a:t>
            </a:r>
            <a:endParaRPr lang="en-US" sz="1400">
              <a:latin typeface="Helvetica" charset="0"/>
            </a:endParaRPr>
          </a:p>
        </p:txBody>
      </p:sp>
      <p:sp>
        <p:nvSpPr>
          <p:cNvPr id="47343" name="Rectangle 325"/>
          <p:cNvSpPr>
            <a:spLocks noChangeArrowheads="1"/>
          </p:cNvSpPr>
          <p:nvPr/>
        </p:nvSpPr>
        <p:spPr bwMode="auto">
          <a:xfrm>
            <a:off x="4645025" y="6580188"/>
            <a:ext cx="741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Habacuc</a:t>
            </a:r>
            <a:endParaRPr lang="en-US" sz="1400">
              <a:latin typeface="Helvetica" charset="0"/>
            </a:endParaRPr>
          </a:p>
        </p:txBody>
      </p:sp>
      <p:sp>
        <p:nvSpPr>
          <p:cNvPr id="288070" name="Rectangle 326"/>
          <p:cNvSpPr>
            <a:spLocks noChangeArrowheads="1"/>
          </p:cNvSpPr>
          <p:nvPr/>
        </p:nvSpPr>
        <p:spPr bwMode="auto">
          <a:xfrm>
            <a:off x="4357688" y="6727825"/>
            <a:ext cx="1039812"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65" tIns="42326" rIns="86165" bIns="42326">
            <a:spAutoFit/>
          </a:bodyPr>
          <a:lstStyle/>
          <a:p>
            <a:pPr algn="ctr" defTabSz="871538">
              <a:spcBef>
                <a:spcPct val="50000"/>
              </a:spcBef>
              <a:defRPr/>
            </a:pPr>
            <a:r>
              <a:rPr lang="en-US" sz="1400" b="1">
                <a:latin typeface="Helvetica" charset="0"/>
                <a:cs typeface="+mn-cs"/>
              </a:rPr>
              <a:t>Nahúm</a:t>
            </a:r>
          </a:p>
        </p:txBody>
      </p:sp>
      <p:sp>
        <p:nvSpPr>
          <p:cNvPr id="288071" name="Rectangle 327"/>
          <p:cNvSpPr>
            <a:spLocks noChangeArrowheads="1"/>
          </p:cNvSpPr>
          <p:nvPr/>
        </p:nvSpPr>
        <p:spPr bwMode="auto">
          <a:xfrm>
            <a:off x="4456113" y="6924675"/>
            <a:ext cx="1120775"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65" tIns="42326" rIns="86165" bIns="42326">
            <a:spAutoFit/>
          </a:bodyPr>
          <a:lstStyle/>
          <a:p>
            <a:pPr algn="ctr" defTabSz="871538">
              <a:spcBef>
                <a:spcPct val="50000"/>
              </a:spcBef>
              <a:defRPr/>
            </a:pPr>
            <a:r>
              <a:rPr lang="en-US" sz="1400" b="1">
                <a:latin typeface="Helvetica" charset="0"/>
                <a:cs typeface="+mn-cs"/>
              </a:rPr>
              <a:t>Sofonías</a:t>
            </a:r>
          </a:p>
        </p:txBody>
      </p:sp>
      <p:sp>
        <p:nvSpPr>
          <p:cNvPr id="47346" name="Rectangle 328"/>
          <p:cNvSpPr>
            <a:spLocks noChangeArrowheads="1"/>
          </p:cNvSpPr>
          <p:nvPr/>
        </p:nvSpPr>
        <p:spPr bwMode="auto">
          <a:xfrm>
            <a:off x="4768850" y="6321425"/>
            <a:ext cx="592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lnSpc>
                <a:spcPct val="70000"/>
              </a:lnSpc>
            </a:pPr>
            <a:r>
              <a:rPr lang="en-US" sz="1200" b="1">
                <a:solidFill>
                  <a:srgbClr val="000000"/>
                </a:solidFill>
                <a:latin typeface="Helvetica" charset="0"/>
              </a:rPr>
              <a:t>Lament-</a:t>
            </a:r>
          </a:p>
          <a:p>
            <a:pPr defTabSz="871538">
              <a:lnSpc>
                <a:spcPct val="70000"/>
              </a:lnSpc>
            </a:pPr>
            <a:r>
              <a:rPr lang="en-US" sz="1200" b="1">
                <a:solidFill>
                  <a:srgbClr val="000000"/>
                </a:solidFill>
                <a:latin typeface="Helvetica" charset="0"/>
              </a:rPr>
              <a:t>aciones</a:t>
            </a:r>
            <a:endParaRPr lang="en-US" sz="1200">
              <a:latin typeface="Helvetica" charset="0"/>
            </a:endParaRPr>
          </a:p>
        </p:txBody>
      </p:sp>
      <p:sp>
        <p:nvSpPr>
          <p:cNvPr id="47347" name="Rectangle 329"/>
          <p:cNvSpPr>
            <a:spLocks noChangeArrowheads="1"/>
          </p:cNvSpPr>
          <p:nvPr/>
        </p:nvSpPr>
        <p:spPr bwMode="auto">
          <a:xfrm>
            <a:off x="4733925" y="7310438"/>
            <a:ext cx="7207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Ezequiel</a:t>
            </a:r>
            <a:endParaRPr lang="en-US" sz="1400">
              <a:latin typeface="Helvetica" charset="0"/>
            </a:endParaRPr>
          </a:p>
        </p:txBody>
      </p:sp>
      <p:sp>
        <p:nvSpPr>
          <p:cNvPr id="47348" name="Rectangle 330"/>
          <p:cNvSpPr>
            <a:spLocks noChangeArrowheads="1"/>
          </p:cNvSpPr>
          <p:nvPr/>
        </p:nvSpPr>
        <p:spPr bwMode="auto">
          <a:xfrm>
            <a:off x="4813300" y="7508875"/>
            <a:ext cx="53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Daniel</a:t>
            </a:r>
            <a:endParaRPr lang="en-US" sz="1400">
              <a:latin typeface="Helvetica" charset="0"/>
            </a:endParaRPr>
          </a:p>
        </p:txBody>
      </p:sp>
      <p:sp>
        <p:nvSpPr>
          <p:cNvPr id="47349" name="Rectangle 331"/>
          <p:cNvSpPr>
            <a:spLocks noChangeArrowheads="1"/>
          </p:cNvSpPr>
          <p:nvPr/>
        </p:nvSpPr>
        <p:spPr bwMode="auto">
          <a:xfrm>
            <a:off x="4748213" y="7878763"/>
            <a:ext cx="542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Hageo</a:t>
            </a:r>
            <a:endParaRPr lang="en-US" sz="1400">
              <a:latin typeface="Helvetica" charset="0"/>
            </a:endParaRPr>
          </a:p>
        </p:txBody>
      </p:sp>
      <p:sp>
        <p:nvSpPr>
          <p:cNvPr id="47350" name="Rectangle 332"/>
          <p:cNvSpPr>
            <a:spLocks noChangeArrowheads="1"/>
          </p:cNvSpPr>
          <p:nvPr/>
        </p:nvSpPr>
        <p:spPr bwMode="auto">
          <a:xfrm>
            <a:off x="4665663" y="8054975"/>
            <a:ext cx="7223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Zacarías</a:t>
            </a:r>
            <a:endParaRPr lang="en-US" sz="1400">
              <a:latin typeface="Helvetica" charset="0"/>
            </a:endParaRPr>
          </a:p>
        </p:txBody>
      </p:sp>
      <p:sp>
        <p:nvSpPr>
          <p:cNvPr id="47351" name="Rectangle 333"/>
          <p:cNvSpPr>
            <a:spLocks noChangeArrowheads="1"/>
          </p:cNvSpPr>
          <p:nvPr/>
        </p:nvSpPr>
        <p:spPr bwMode="auto">
          <a:xfrm>
            <a:off x="4586288" y="8240713"/>
            <a:ext cx="860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400" b="1">
                <a:solidFill>
                  <a:srgbClr val="000000"/>
                </a:solidFill>
                <a:latin typeface="Helvetica" charset="0"/>
              </a:rPr>
              <a:t>Malaquías</a:t>
            </a:r>
            <a:endParaRPr lang="en-US" sz="1400">
              <a:latin typeface="Helvetica" charset="0"/>
            </a:endParaRPr>
          </a:p>
        </p:txBody>
      </p:sp>
      <p:sp>
        <p:nvSpPr>
          <p:cNvPr id="47352" name="Rectangle 334"/>
          <p:cNvSpPr>
            <a:spLocks noChangeArrowheads="1"/>
          </p:cNvSpPr>
          <p:nvPr/>
        </p:nvSpPr>
        <p:spPr bwMode="auto">
          <a:xfrm>
            <a:off x="6124575" y="5091113"/>
            <a:ext cx="5048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srael</a:t>
            </a:r>
            <a:endParaRPr lang="en-US" sz="1700" b="1" i="1">
              <a:latin typeface="Helvetica" charset="0"/>
            </a:endParaRPr>
          </a:p>
        </p:txBody>
      </p:sp>
      <p:sp>
        <p:nvSpPr>
          <p:cNvPr id="47353" name="Rectangle 335"/>
          <p:cNvSpPr>
            <a:spLocks noChangeArrowheads="1"/>
          </p:cNvSpPr>
          <p:nvPr/>
        </p:nvSpPr>
        <p:spPr bwMode="auto">
          <a:xfrm>
            <a:off x="6121400" y="7308850"/>
            <a:ext cx="2047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ra</a:t>
            </a:r>
            <a:endParaRPr lang="en-US" sz="1700" i="1">
              <a:latin typeface="Helvetica" charset="0"/>
            </a:endParaRPr>
          </a:p>
        </p:txBody>
      </p:sp>
      <p:sp>
        <p:nvSpPr>
          <p:cNvPr id="47354" name="Rectangle 336"/>
          <p:cNvSpPr>
            <a:spLocks noChangeArrowheads="1"/>
          </p:cNvSpPr>
          <p:nvPr/>
        </p:nvSpPr>
        <p:spPr bwMode="auto">
          <a:xfrm>
            <a:off x="6116638" y="7521575"/>
            <a:ext cx="4318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ifícil</a:t>
            </a:r>
            <a:endParaRPr lang="en-US" sz="1700" i="1">
              <a:latin typeface="Helvetica" charset="0"/>
            </a:endParaRPr>
          </a:p>
        </p:txBody>
      </p:sp>
      <p:sp>
        <p:nvSpPr>
          <p:cNvPr id="47355" name="Rectangle 337"/>
          <p:cNvSpPr>
            <a:spLocks noChangeArrowheads="1"/>
          </p:cNvSpPr>
          <p:nvPr/>
        </p:nvSpPr>
        <p:spPr bwMode="auto">
          <a:xfrm>
            <a:off x="6130925" y="7912100"/>
            <a:ext cx="239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ay</a:t>
            </a:r>
            <a:endParaRPr lang="en-US" sz="1700" i="1">
              <a:latin typeface="Helvetica" charset="0"/>
            </a:endParaRPr>
          </a:p>
        </p:txBody>
      </p:sp>
      <p:sp>
        <p:nvSpPr>
          <p:cNvPr id="47356" name="Rectangle 338"/>
          <p:cNvSpPr>
            <a:spLocks noChangeArrowheads="1"/>
          </p:cNvSpPr>
          <p:nvPr/>
        </p:nvSpPr>
        <p:spPr bwMode="auto">
          <a:xfrm>
            <a:off x="6126163" y="8107363"/>
            <a:ext cx="5524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orros</a:t>
            </a:r>
            <a:endParaRPr lang="en-US" sz="1700" i="1">
              <a:latin typeface="Helvetica" charset="0"/>
            </a:endParaRPr>
          </a:p>
        </p:txBody>
      </p:sp>
      <p:sp>
        <p:nvSpPr>
          <p:cNvPr id="47357" name="Rectangle 339"/>
          <p:cNvSpPr>
            <a:spLocks noChangeArrowheads="1"/>
          </p:cNvSpPr>
          <p:nvPr/>
        </p:nvSpPr>
        <p:spPr bwMode="auto">
          <a:xfrm>
            <a:off x="6108700" y="8304213"/>
            <a:ext cx="7921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71538"/>
            <a:r>
              <a:rPr lang="en-US" sz="1700" b="1" i="1">
                <a:solidFill>
                  <a:srgbClr val="000000"/>
                </a:solidFill>
                <a:latin typeface="Helvetica" charset="0"/>
              </a:rPr>
              <a:t>arrones</a:t>
            </a:r>
            <a:endParaRPr lang="en-US" sz="1700" i="1">
              <a:latin typeface="Helvetica" charset="0"/>
            </a:endParaRPr>
          </a:p>
        </p:txBody>
      </p:sp>
      <p:sp>
        <p:nvSpPr>
          <p:cNvPr id="47358" name="Rectangle 340"/>
          <p:cNvSpPr>
            <a:spLocks noChangeArrowheads="1"/>
          </p:cNvSpPr>
          <p:nvPr/>
        </p:nvSpPr>
        <p:spPr bwMode="auto">
          <a:xfrm>
            <a:off x="6022975" y="4689475"/>
            <a:ext cx="685800"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7" tIns="48513" rIns="97027" bIns="48513">
            <a:spAutoFit/>
          </a:bodyPr>
          <a:lstStyle/>
          <a:p>
            <a:pPr defTabSz="969963"/>
            <a:r>
              <a:rPr lang="en-US" sz="1700" b="1" i="1">
                <a:solidFill>
                  <a:srgbClr val="000000"/>
                </a:solidFill>
                <a:latin typeface="Helvetica" charset="0"/>
              </a:rPr>
              <a:t>oyas</a:t>
            </a:r>
          </a:p>
        </p:txBody>
      </p:sp>
      <p:sp>
        <p:nvSpPr>
          <p:cNvPr id="47359" name="Rectangle 341"/>
          <p:cNvSpPr>
            <a:spLocks noChangeArrowheads="1"/>
          </p:cNvSpPr>
          <p:nvPr/>
        </p:nvSpPr>
        <p:spPr bwMode="auto">
          <a:xfrm>
            <a:off x="6026150" y="4510088"/>
            <a:ext cx="769938"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7" tIns="48513" rIns="97027" bIns="48513">
            <a:spAutoFit/>
          </a:bodyPr>
          <a:lstStyle/>
          <a:p>
            <a:pPr defTabSz="969963"/>
            <a:r>
              <a:rPr lang="en-US" sz="1700" b="1" i="1">
                <a:solidFill>
                  <a:srgbClr val="000000"/>
                </a:solidFill>
                <a:latin typeface="Helvetica" charset="0"/>
              </a:rPr>
              <a:t>frecía</a:t>
            </a:r>
          </a:p>
        </p:txBody>
      </p:sp>
      <p:sp>
        <p:nvSpPr>
          <p:cNvPr id="47360" name="Rectangle 342"/>
          <p:cNvSpPr>
            <a:spLocks noChangeArrowheads="1"/>
          </p:cNvSpPr>
          <p:nvPr/>
        </p:nvSpPr>
        <p:spPr bwMode="auto">
          <a:xfrm>
            <a:off x="6027738" y="4298950"/>
            <a:ext cx="709612"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7027" tIns="48513" rIns="97027" bIns="48513">
            <a:spAutoFit/>
          </a:bodyPr>
          <a:lstStyle/>
          <a:p>
            <a:pPr defTabSz="969963"/>
            <a:r>
              <a:rPr lang="en-US" sz="1700" b="1" i="1">
                <a:solidFill>
                  <a:srgbClr val="000000"/>
                </a:solidFill>
                <a:latin typeface="Helvetica" charset="0"/>
              </a:rPr>
              <a:t>rabia</a:t>
            </a:r>
          </a:p>
        </p:txBody>
      </p:sp>
      <p:sp>
        <p:nvSpPr>
          <p:cNvPr id="288087" name="Text Box 343"/>
          <p:cNvSpPr txBox="1">
            <a:spLocks noChangeArrowheads="1"/>
          </p:cNvSpPr>
          <p:nvPr/>
        </p:nvSpPr>
        <p:spPr bwMode="auto">
          <a:xfrm>
            <a:off x="6056313" y="5437188"/>
            <a:ext cx="94615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700" b="1" i="1" smtClean="0">
                <a:solidFill>
                  <a:srgbClr val="000000"/>
                </a:solidFill>
                <a:latin typeface="Helvetica" charset="0"/>
              </a:rPr>
              <a:t>ostró</a:t>
            </a:r>
          </a:p>
        </p:txBody>
      </p:sp>
      <p:sp>
        <p:nvSpPr>
          <p:cNvPr id="288088" name="Text Box 344"/>
          <p:cNvSpPr txBox="1">
            <a:spLocks noChangeArrowheads="1"/>
          </p:cNvSpPr>
          <p:nvPr/>
        </p:nvSpPr>
        <p:spPr bwMode="auto">
          <a:xfrm>
            <a:off x="6051550" y="5643563"/>
            <a:ext cx="1189038"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57" tIns="41028" rIns="82057" bIns="41028">
            <a:spAutoFit/>
          </a:bodyPr>
          <a:lstStyle>
            <a:lvl1pPr defTabSz="820738">
              <a:defRPr sz="2400">
                <a:solidFill>
                  <a:schemeClr val="tx1"/>
                </a:solidFill>
                <a:latin typeface="Times" charset="0"/>
                <a:ea typeface="ＭＳ Ｐゴシック" charset="0"/>
              </a:defRPr>
            </a:lvl1pPr>
            <a:lvl2pPr marL="409575" defTabSz="820738">
              <a:defRPr sz="2400">
                <a:solidFill>
                  <a:schemeClr val="tx1"/>
                </a:solidFill>
                <a:latin typeface="Times" charset="0"/>
                <a:ea typeface="ＭＳ Ｐゴシック" charset="0"/>
              </a:defRPr>
            </a:lvl2pPr>
            <a:lvl3pPr marL="820738" defTabSz="820738">
              <a:defRPr sz="2400">
                <a:solidFill>
                  <a:schemeClr val="tx1"/>
                </a:solidFill>
                <a:latin typeface="Times" charset="0"/>
                <a:ea typeface="ＭＳ Ｐゴシック" charset="0"/>
              </a:defRPr>
            </a:lvl3pPr>
            <a:lvl4pPr marL="1230313" defTabSz="820738">
              <a:defRPr sz="2400">
                <a:solidFill>
                  <a:schemeClr val="tx1"/>
                </a:solidFill>
                <a:latin typeface="Times" charset="0"/>
                <a:ea typeface="ＭＳ Ｐゴシック" charset="0"/>
              </a:defRPr>
            </a:lvl4pPr>
            <a:lvl5pPr marL="1643063" defTabSz="820738">
              <a:defRPr sz="2400">
                <a:solidFill>
                  <a:schemeClr val="tx1"/>
                </a:solidFill>
                <a:latin typeface="Times" charset="0"/>
                <a:ea typeface="ＭＳ Ｐゴシック" charset="0"/>
              </a:defRPr>
            </a:lvl5pPr>
            <a:lvl6pPr marL="2100263" defTabSz="820738" eaLnBrk="0" fontAlgn="base" hangingPunct="0">
              <a:spcBef>
                <a:spcPct val="0"/>
              </a:spcBef>
              <a:spcAft>
                <a:spcPct val="0"/>
              </a:spcAft>
              <a:defRPr sz="2400">
                <a:solidFill>
                  <a:schemeClr val="tx1"/>
                </a:solidFill>
                <a:latin typeface="Times" charset="0"/>
                <a:ea typeface="ＭＳ Ｐゴシック" charset="0"/>
              </a:defRPr>
            </a:lvl6pPr>
            <a:lvl7pPr marL="2557463" defTabSz="820738" eaLnBrk="0" fontAlgn="base" hangingPunct="0">
              <a:spcBef>
                <a:spcPct val="0"/>
              </a:spcBef>
              <a:spcAft>
                <a:spcPct val="0"/>
              </a:spcAft>
              <a:defRPr sz="2400">
                <a:solidFill>
                  <a:schemeClr val="tx1"/>
                </a:solidFill>
                <a:latin typeface="Times" charset="0"/>
                <a:ea typeface="ＭＳ Ｐゴシック" charset="0"/>
              </a:defRPr>
            </a:lvl7pPr>
            <a:lvl8pPr marL="3014663" defTabSz="820738" eaLnBrk="0" fontAlgn="base" hangingPunct="0">
              <a:spcBef>
                <a:spcPct val="0"/>
              </a:spcBef>
              <a:spcAft>
                <a:spcPct val="0"/>
              </a:spcAft>
              <a:defRPr sz="2400">
                <a:solidFill>
                  <a:schemeClr val="tx1"/>
                </a:solidFill>
                <a:latin typeface="Times" charset="0"/>
                <a:ea typeface="ＭＳ Ｐゴシック" charset="0"/>
              </a:defRPr>
            </a:lvl8pPr>
            <a:lvl9pPr marL="3471863" defTabSz="820738"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1700" b="1" i="1" smtClean="0">
                <a:solidFill>
                  <a:srgbClr val="000000"/>
                </a:solidFill>
                <a:latin typeface="Helvetica" charset="0"/>
              </a:rPr>
              <a:t>tención</a:t>
            </a:r>
          </a:p>
        </p:txBody>
      </p:sp>
      <p:sp>
        <p:nvSpPr>
          <p:cNvPr id="47363" name="Text Box 345"/>
          <p:cNvSpPr txBox="1">
            <a:spLocks noChangeArrowheads="1"/>
          </p:cNvSpPr>
          <p:nvPr/>
        </p:nvSpPr>
        <p:spPr bwMode="auto">
          <a:xfrm>
            <a:off x="6022975" y="6867525"/>
            <a:ext cx="1146175"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i="1">
                <a:latin typeface="Helvetica" charset="0"/>
              </a:rPr>
              <a:t>ectores</a:t>
            </a:r>
          </a:p>
        </p:txBody>
      </p:sp>
      <p:sp>
        <p:nvSpPr>
          <p:cNvPr id="47364" name="Text Box 346"/>
          <p:cNvSpPr txBox="1">
            <a:spLocks noChangeArrowheads="1"/>
          </p:cNvSpPr>
          <p:nvPr/>
        </p:nvSpPr>
        <p:spPr bwMode="auto">
          <a:xfrm>
            <a:off x="6029325" y="6224588"/>
            <a:ext cx="1511300"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i="1">
                <a:latin typeface="Helvetica" charset="0"/>
              </a:rPr>
              <a:t>iteralmente</a:t>
            </a:r>
          </a:p>
        </p:txBody>
      </p:sp>
      <p:sp>
        <p:nvSpPr>
          <p:cNvPr id="47365" name="Text Box 347"/>
          <p:cNvSpPr txBox="1">
            <a:spLocks noChangeArrowheads="1"/>
          </p:cNvSpPr>
          <p:nvPr/>
        </p:nvSpPr>
        <p:spPr bwMode="auto">
          <a:xfrm>
            <a:off x="6024563" y="6032500"/>
            <a:ext cx="1331912"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i="1">
                <a:latin typeface="Helvetica" charset="0"/>
              </a:rPr>
              <a:t>erusal</a:t>
            </a:r>
            <a:r>
              <a:rPr lang="es-ES" sz="1700" b="1" i="1">
                <a:latin typeface="Arial" charset="0"/>
              </a:rPr>
              <a:t>én</a:t>
            </a:r>
            <a:endParaRPr lang="en-US" sz="1700" b="1" i="1">
              <a:latin typeface="Helvetica" charset="0"/>
            </a:endParaRPr>
          </a:p>
        </p:txBody>
      </p:sp>
      <p:sp>
        <p:nvSpPr>
          <p:cNvPr id="47366" name="Text Box 348"/>
          <p:cNvSpPr txBox="1">
            <a:spLocks noChangeArrowheads="1"/>
          </p:cNvSpPr>
          <p:nvPr/>
        </p:nvSpPr>
        <p:spPr bwMode="auto">
          <a:xfrm>
            <a:off x="6013450" y="6450013"/>
            <a:ext cx="1406525" cy="35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i="1">
                <a:latin typeface="Helvetica" charset="0"/>
              </a:rPr>
              <a:t>ospedaba</a:t>
            </a:r>
          </a:p>
        </p:txBody>
      </p:sp>
      <p:sp>
        <p:nvSpPr>
          <p:cNvPr id="47367" name="Text Box 349"/>
          <p:cNvSpPr txBox="1">
            <a:spLocks noChangeArrowheads="1"/>
          </p:cNvSpPr>
          <p:nvPr/>
        </p:nvSpPr>
        <p:spPr bwMode="auto">
          <a:xfrm>
            <a:off x="6005513" y="6654800"/>
            <a:ext cx="1477962"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n-US" sz="1700" b="1" i="1">
                <a:latin typeface="Helvetica" charset="0"/>
              </a:rPr>
              <a:t>umerosos</a:t>
            </a:r>
          </a:p>
        </p:txBody>
      </p:sp>
      <p:sp>
        <p:nvSpPr>
          <p:cNvPr id="47368" name="Text Box 351"/>
          <p:cNvSpPr txBox="1">
            <a:spLocks noChangeArrowheads="1"/>
          </p:cNvSpPr>
          <p:nvPr/>
        </p:nvSpPr>
        <p:spPr bwMode="auto">
          <a:xfrm>
            <a:off x="3157538" y="4264025"/>
            <a:ext cx="484187" cy="47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endParaRPr lang="en-US" sz="2500">
              <a:latin typeface="Arial" charset="0"/>
            </a:endParaRPr>
          </a:p>
        </p:txBody>
      </p:sp>
      <p:sp>
        <p:nvSpPr>
          <p:cNvPr id="47369" name="Text Box 355"/>
          <p:cNvSpPr txBox="1">
            <a:spLocks noChangeArrowheads="1"/>
          </p:cNvSpPr>
          <p:nvPr/>
        </p:nvSpPr>
        <p:spPr bwMode="auto">
          <a:xfrm>
            <a:off x="3319463" y="91059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endParaRPr lang="en-US" sz="1500">
              <a:latin typeface="Arial" charset="0"/>
            </a:endParaRPr>
          </a:p>
        </p:txBody>
      </p:sp>
      <p:sp>
        <p:nvSpPr>
          <p:cNvPr id="47370" name="Text Box 356"/>
          <p:cNvSpPr txBox="1">
            <a:spLocks noChangeArrowheads="1"/>
          </p:cNvSpPr>
          <p:nvPr/>
        </p:nvSpPr>
        <p:spPr bwMode="auto">
          <a:xfrm>
            <a:off x="3471863" y="9118600"/>
            <a:ext cx="911225" cy="3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7027" tIns="48513" rIns="97027" bIns="48513">
            <a:spAutoFit/>
          </a:bodyPr>
          <a:lstStyle>
            <a:lvl1pPr defTabSz="969963">
              <a:defRPr sz="500">
                <a:solidFill>
                  <a:schemeClr val="tx1"/>
                </a:solidFill>
                <a:latin typeface="Century Gothic" charset="0"/>
                <a:ea typeface="ＭＳ Ｐゴシック" charset="0"/>
                <a:cs typeface="ＭＳ Ｐゴシック" charset="0"/>
              </a:defRPr>
            </a:lvl1pPr>
            <a:lvl2pPr marL="742950" indent="-285750" defTabSz="969963">
              <a:defRPr sz="500">
                <a:solidFill>
                  <a:schemeClr val="tx1"/>
                </a:solidFill>
                <a:latin typeface="Century Gothic" charset="0"/>
                <a:ea typeface="ＭＳ Ｐゴシック" charset="0"/>
              </a:defRPr>
            </a:lvl2pPr>
            <a:lvl3pPr marL="1143000" indent="-228600" defTabSz="969963">
              <a:defRPr sz="500">
                <a:solidFill>
                  <a:schemeClr val="tx1"/>
                </a:solidFill>
                <a:latin typeface="Century Gothic" charset="0"/>
                <a:ea typeface="ＭＳ Ｐゴシック" charset="0"/>
              </a:defRPr>
            </a:lvl3pPr>
            <a:lvl4pPr marL="1600200" indent="-228600" defTabSz="969963">
              <a:defRPr sz="500">
                <a:solidFill>
                  <a:schemeClr val="tx1"/>
                </a:solidFill>
                <a:latin typeface="Century Gothic" charset="0"/>
                <a:ea typeface="ＭＳ Ｐゴシック" charset="0"/>
              </a:defRPr>
            </a:lvl4pPr>
            <a:lvl5pPr marL="2057400" indent="-228600" defTabSz="969963">
              <a:defRPr sz="500">
                <a:solidFill>
                  <a:schemeClr val="tx1"/>
                </a:solidFill>
                <a:latin typeface="Century Gothic" charset="0"/>
                <a:ea typeface="ＭＳ Ｐゴシック" charset="0"/>
              </a:defRPr>
            </a:lvl5pPr>
            <a:lvl6pPr marL="2514600" indent="-228600" defTabSz="96996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96996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96996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96996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a:latin typeface="Arial" charset="0"/>
              </a:rPr>
              <a:t>131</a:t>
            </a:r>
          </a:p>
        </p:txBody>
      </p:sp>
      <p:sp>
        <p:nvSpPr>
          <p:cNvPr id="288101" name="Text Box 357"/>
          <p:cNvSpPr txBox="1">
            <a:spLocks noChangeArrowheads="1"/>
          </p:cNvSpPr>
          <p:nvPr/>
        </p:nvSpPr>
        <p:spPr bwMode="auto">
          <a:xfrm>
            <a:off x="4411663" y="4221163"/>
            <a:ext cx="12223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7070" tIns="43535" rIns="87070" bIns="43535">
            <a:spAutoFit/>
          </a:bodyPr>
          <a:lstStyle>
            <a:lvl1pPr defTabSz="871538">
              <a:defRPr sz="2400">
                <a:solidFill>
                  <a:schemeClr val="tx1"/>
                </a:solidFill>
                <a:latin typeface="Times" charset="0"/>
                <a:ea typeface="ＭＳ Ｐゴシック" charset="0"/>
              </a:defRPr>
            </a:lvl1pPr>
            <a:lvl2pPr marL="434975" defTabSz="871538">
              <a:defRPr sz="2400">
                <a:solidFill>
                  <a:schemeClr val="tx1"/>
                </a:solidFill>
                <a:latin typeface="Times" charset="0"/>
                <a:ea typeface="ＭＳ Ｐゴシック" charset="0"/>
              </a:defRPr>
            </a:lvl2pPr>
            <a:lvl3pPr marL="871538" defTabSz="871538">
              <a:defRPr sz="2400">
                <a:solidFill>
                  <a:schemeClr val="tx1"/>
                </a:solidFill>
                <a:latin typeface="Times" charset="0"/>
                <a:ea typeface="ＭＳ Ｐゴシック" charset="0"/>
              </a:defRPr>
            </a:lvl3pPr>
            <a:lvl4pPr marL="1304925" defTabSz="871538">
              <a:defRPr sz="2400">
                <a:solidFill>
                  <a:schemeClr val="tx1"/>
                </a:solidFill>
                <a:latin typeface="Times" charset="0"/>
                <a:ea typeface="ＭＳ Ｐゴシック" charset="0"/>
              </a:defRPr>
            </a:lvl4pPr>
            <a:lvl5pPr marL="1741488" defTabSz="871538">
              <a:defRPr sz="2400">
                <a:solidFill>
                  <a:schemeClr val="tx1"/>
                </a:solidFill>
                <a:latin typeface="Times" charset="0"/>
                <a:ea typeface="ＭＳ Ｐゴシック" charset="0"/>
              </a:defRPr>
            </a:lvl5pPr>
            <a:lvl6pPr marL="2198688" defTabSz="871538" eaLnBrk="0" fontAlgn="base" hangingPunct="0">
              <a:spcBef>
                <a:spcPct val="0"/>
              </a:spcBef>
              <a:spcAft>
                <a:spcPct val="0"/>
              </a:spcAft>
              <a:defRPr sz="2400">
                <a:solidFill>
                  <a:schemeClr val="tx1"/>
                </a:solidFill>
                <a:latin typeface="Times" charset="0"/>
                <a:ea typeface="ＭＳ Ｐゴシック" charset="0"/>
              </a:defRPr>
            </a:lvl6pPr>
            <a:lvl7pPr marL="2655888" defTabSz="871538" eaLnBrk="0" fontAlgn="base" hangingPunct="0">
              <a:spcBef>
                <a:spcPct val="0"/>
              </a:spcBef>
              <a:spcAft>
                <a:spcPct val="0"/>
              </a:spcAft>
              <a:defRPr sz="2400">
                <a:solidFill>
                  <a:schemeClr val="tx1"/>
                </a:solidFill>
                <a:latin typeface="Times" charset="0"/>
                <a:ea typeface="ＭＳ Ｐゴシック" charset="0"/>
              </a:defRPr>
            </a:lvl7pPr>
            <a:lvl8pPr marL="3113088" defTabSz="871538" eaLnBrk="0" fontAlgn="base" hangingPunct="0">
              <a:spcBef>
                <a:spcPct val="0"/>
              </a:spcBef>
              <a:spcAft>
                <a:spcPct val="0"/>
              </a:spcAft>
              <a:defRPr sz="2400">
                <a:solidFill>
                  <a:schemeClr val="tx1"/>
                </a:solidFill>
                <a:latin typeface="Times" charset="0"/>
                <a:ea typeface="ＭＳ Ｐゴシック" charset="0"/>
              </a:defRPr>
            </a:lvl8pPr>
            <a:lvl9pPr marL="3570288" defTabSz="871538"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400" b="1" smtClean="0">
                <a:latin typeface="Arial" charset="0"/>
                <a:cs typeface="+mn-cs"/>
              </a:rPr>
              <a:t>A </a:t>
            </a:r>
            <a:r>
              <a:rPr lang="en-US" sz="400" b="1" i="1" smtClean="0">
                <a:latin typeface="Arial" charset="0"/>
                <a:cs typeface="+mn-cs"/>
              </a:rPr>
              <a:t>JUDÁ</a:t>
            </a:r>
            <a:r>
              <a:rPr lang="en-US" sz="400" b="1" smtClean="0">
                <a:latin typeface="Arial" charset="0"/>
                <a:cs typeface="+mn-cs"/>
              </a:rPr>
              <a:t>                                                                 (EL REINO DEL NORTE)                 </a:t>
            </a:r>
          </a:p>
        </p:txBody>
      </p:sp>
      <p:grpSp>
        <p:nvGrpSpPr>
          <p:cNvPr id="47372" name="Group 261"/>
          <p:cNvGrpSpPr>
            <a:grpSpLocks/>
          </p:cNvGrpSpPr>
          <p:nvPr/>
        </p:nvGrpSpPr>
        <p:grpSpPr bwMode="auto">
          <a:xfrm>
            <a:off x="5176838" y="6043613"/>
            <a:ext cx="376237" cy="347662"/>
            <a:chOff x="7416800" y="2120900"/>
            <a:chExt cx="695325" cy="615950"/>
          </a:xfrm>
        </p:grpSpPr>
        <p:grpSp>
          <p:nvGrpSpPr>
            <p:cNvPr id="47391" name="Group 334"/>
            <p:cNvGrpSpPr>
              <a:grpSpLocks/>
            </p:cNvGrpSpPr>
            <p:nvPr/>
          </p:nvGrpSpPr>
          <p:grpSpPr bwMode="auto">
            <a:xfrm>
              <a:off x="7575550" y="2120900"/>
              <a:ext cx="536575" cy="615950"/>
              <a:chOff x="4772" y="1288"/>
              <a:chExt cx="338" cy="388"/>
            </a:xfrm>
          </p:grpSpPr>
          <p:pic>
            <p:nvPicPr>
              <p:cNvPr id="47393"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4782" y="1288"/>
                <a:ext cx="32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94" name="WordArt 34"/>
              <p:cNvSpPr>
                <a:spLocks noChangeArrowheads="1" noChangeShapeType="1" noTextEdit="1"/>
              </p:cNvSpPr>
              <p:nvPr/>
            </p:nvSpPr>
            <p:spPr bwMode="auto">
              <a:xfrm>
                <a:off x="4838" y="1392"/>
                <a:ext cx="182" cy="16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Arial Black"/>
                    <a:ea typeface="Arial Black"/>
                    <a:cs typeface="Arial Black"/>
                  </a:rPr>
                  <a:t>PN</a:t>
                </a:r>
              </a:p>
            </p:txBody>
          </p:sp>
          <p:sp>
            <p:nvSpPr>
              <p:cNvPr id="363" name="Rectangle 331"/>
              <p:cNvSpPr>
                <a:spLocks noChangeArrowheads="1"/>
              </p:cNvSpPr>
              <p:nvPr/>
            </p:nvSpPr>
            <p:spPr bwMode="auto">
              <a:xfrm>
                <a:off x="4772" y="1292"/>
                <a:ext cx="335"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47392" name="AutoShape 338"/>
            <p:cNvSpPr>
              <a:spLocks noChangeArrowheads="1"/>
            </p:cNvSpPr>
            <p:nvPr/>
          </p:nvSpPr>
          <p:spPr bwMode="auto">
            <a:xfrm>
              <a:off x="7416800" y="21336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47373" name="Group 259"/>
          <p:cNvGrpSpPr>
            <a:grpSpLocks/>
          </p:cNvGrpSpPr>
          <p:nvPr/>
        </p:nvGrpSpPr>
        <p:grpSpPr bwMode="auto">
          <a:xfrm>
            <a:off x="3889375" y="1444625"/>
            <a:ext cx="388938" cy="342900"/>
            <a:chOff x="5016500" y="2393950"/>
            <a:chExt cx="717550" cy="609600"/>
          </a:xfrm>
        </p:grpSpPr>
        <p:grpSp>
          <p:nvGrpSpPr>
            <p:cNvPr id="47386" name="Group 335"/>
            <p:cNvGrpSpPr>
              <a:grpSpLocks/>
            </p:cNvGrpSpPr>
            <p:nvPr/>
          </p:nvGrpSpPr>
          <p:grpSpPr bwMode="auto">
            <a:xfrm>
              <a:off x="5187950" y="2393950"/>
              <a:ext cx="546100" cy="609600"/>
              <a:chOff x="3268" y="1396"/>
              <a:chExt cx="344" cy="384"/>
            </a:xfrm>
          </p:grpSpPr>
          <p:pic>
            <p:nvPicPr>
              <p:cNvPr id="47388"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3276" y="1414"/>
                <a:ext cx="336"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89" name="WordArt 34"/>
              <p:cNvSpPr>
                <a:spLocks noChangeArrowheads="1" noChangeShapeType="1" noTextEdit="1"/>
              </p:cNvSpPr>
              <p:nvPr/>
            </p:nvSpPr>
            <p:spPr bwMode="auto">
              <a:xfrm>
                <a:off x="3352" y="1505"/>
                <a:ext cx="159" cy="167"/>
              </a:xfrm>
              <a:prstGeom prst="rect">
                <a:avLst/>
              </a:prstGeom>
            </p:spPr>
            <p:txBody>
              <a:bodyPr wrap="none" fromWordArt="1">
                <a:prstTxWarp prst="textPlain">
                  <a:avLst>
                    <a:gd name="adj" fmla="val 50000"/>
                  </a:avLst>
                </a:prstTxWarp>
              </a:bodyPr>
              <a:lstStyle/>
              <a:p>
                <a:r>
                  <a:rPr lang="en-US" sz="3600" i="1"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PA</a:t>
                </a:r>
              </a:p>
            </p:txBody>
          </p:sp>
          <p:sp>
            <p:nvSpPr>
              <p:cNvPr id="369" name="Rectangle 332"/>
              <p:cNvSpPr>
                <a:spLocks noChangeArrowheads="1"/>
              </p:cNvSpPr>
              <p:nvPr/>
            </p:nvSpPr>
            <p:spPr bwMode="auto">
              <a:xfrm>
                <a:off x="3274" y="1396"/>
                <a:ext cx="328"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47387" name="AutoShape 340"/>
            <p:cNvSpPr>
              <a:spLocks noChangeArrowheads="1"/>
            </p:cNvSpPr>
            <p:nvPr/>
          </p:nvSpPr>
          <p:spPr bwMode="auto">
            <a:xfrm>
              <a:off x="5016500" y="24130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47374" name="Group 258"/>
          <p:cNvGrpSpPr>
            <a:grpSpLocks/>
          </p:cNvGrpSpPr>
          <p:nvPr/>
        </p:nvGrpSpPr>
        <p:grpSpPr bwMode="auto">
          <a:xfrm>
            <a:off x="3836988" y="3378200"/>
            <a:ext cx="381000" cy="342900"/>
            <a:chOff x="5041900" y="5264150"/>
            <a:chExt cx="706438" cy="609600"/>
          </a:xfrm>
        </p:grpSpPr>
        <p:grpSp>
          <p:nvGrpSpPr>
            <p:cNvPr id="47381" name="Group 336"/>
            <p:cNvGrpSpPr>
              <a:grpSpLocks/>
            </p:cNvGrpSpPr>
            <p:nvPr/>
          </p:nvGrpSpPr>
          <p:grpSpPr bwMode="auto">
            <a:xfrm>
              <a:off x="5213350" y="5264150"/>
              <a:ext cx="534988" cy="609600"/>
              <a:chOff x="3284" y="3156"/>
              <a:chExt cx="337" cy="384"/>
            </a:xfrm>
          </p:grpSpPr>
          <p:pic>
            <p:nvPicPr>
              <p:cNvPr id="47383"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3284" y="3156"/>
                <a:ext cx="337"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84" name="WordArt 34"/>
              <p:cNvSpPr>
                <a:spLocks noChangeArrowheads="1" noChangeShapeType="1" noTextEdit="1"/>
              </p:cNvSpPr>
              <p:nvPr/>
            </p:nvSpPr>
            <p:spPr bwMode="auto">
              <a:xfrm>
                <a:off x="3357" y="3263"/>
                <a:ext cx="159" cy="167"/>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PT</a:t>
                </a:r>
              </a:p>
            </p:txBody>
          </p:sp>
          <p:sp>
            <p:nvSpPr>
              <p:cNvPr id="375" name="Rectangle 327"/>
              <p:cNvSpPr>
                <a:spLocks noChangeArrowheads="1"/>
              </p:cNvSpPr>
              <p:nvPr/>
            </p:nvSpPr>
            <p:spPr bwMode="auto">
              <a:xfrm>
                <a:off x="3284" y="3156"/>
                <a:ext cx="334"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47382" name="AutoShape 341"/>
            <p:cNvSpPr>
              <a:spLocks noChangeArrowheads="1"/>
            </p:cNvSpPr>
            <p:nvPr/>
          </p:nvSpPr>
          <p:spPr bwMode="auto">
            <a:xfrm>
              <a:off x="5041900" y="52705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grpSp>
        <p:nvGrpSpPr>
          <p:cNvPr id="47375" name="Group 261"/>
          <p:cNvGrpSpPr>
            <a:grpSpLocks/>
          </p:cNvGrpSpPr>
          <p:nvPr/>
        </p:nvGrpSpPr>
        <p:grpSpPr bwMode="auto">
          <a:xfrm>
            <a:off x="3805238" y="5510213"/>
            <a:ext cx="376237" cy="347662"/>
            <a:chOff x="7416800" y="2120900"/>
            <a:chExt cx="695325" cy="615950"/>
          </a:xfrm>
        </p:grpSpPr>
        <p:grpSp>
          <p:nvGrpSpPr>
            <p:cNvPr id="47376" name="Group 334"/>
            <p:cNvGrpSpPr>
              <a:grpSpLocks/>
            </p:cNvGrpSpPr>
            <p:nvPr/>
          </p:nvGrpSpPr>
          <p:grpSpPr bwMode="auto">
            <a:xfrm>
              <a:off x="7575550" y="2120900"/>
              <a:ext cx="536575" cy="615950"/>
              <a:chOff x="4772" y="1288"/>
              <a:chExt cx="338" cy="388"/>
            </a:xfrm>
          </p:grpSpPr>
          <p:pic>
            <p:nvPicPr>
              <p:cNvPr id="47378" name="Picture 30" descr="Screen shot 2012-07-25 at 6"/>
              <p:cNvPicPr>
                <a:picLocks noChangeAspect="1" noChangeArrowheads="1"/>
              </p:cNvPicPr>
              <p:nvPr/>
            </p:nvPicPr>
            <p:blipFill>
              <a:blip r:embed="rId4">
                <a:extLst>
                  <a:ext uri="{28A0092B-C50C-407E-A947-70E740481C1C}">
                    <a14:useLocalDpi xmlns:a14="http://schemas.microsoft.com/office/drawing/2010/main" val="0"/>
                  </a:ext>
                </a:extLst>
              </a:blip>
              <a:srcRect l="3911" t="15617" r="46666" b="7747"/>
              <a:stretch>
                <a:fillRect/>
              </a:stretch>
            </p:blipFill>
            <p:spPr bwMode="auto">
              <a:xfrm>
                <a:off x="4782" y="1288"/>
                <a:ext cx="328"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79" name="WordArt 34"/>
              <p:cNvSpPr>
                <a:spLocks noChangeArrowheads="1" noChangeShapeType="1" noTextEdit="1"/>
              </p:cNvSpPr>
              <p:nvPr/>
            </p:nvSpPr>
            <p:spPr bwMode="auto">
              <a:xfrm>
                <a:off x="4838" y="1392"/>
                <a:ext cx="182" cy="16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effectLst>
                      <a:outerShdw blurRad="38100" dist="38100" dir="2700000" algn="tl" rotWithShape="0">
                        <a:srgbClr val="000000">
                          <a:alpha val="43137"/>
                        </a:srgbClr>
                      </a:outerShdw>
                    </a:effectLst>
                    <a:latin typeface="Arial Black"/>
                    <a:ea typeface="Arial Black"/>
                    <a:cs typeface="Arial Black"/>
                  </a:rPr>
                  <a:t>PD</a:t>
                </a:r>
              </a:p>
            </p:txBody>
          </p:sp>
          <p:sp>
            <p:nvSpPr>
              <p:cNvPr id="381" name="Rectangle 331"/>
              <p:cNvSpPr>
                <a:spLocks noChangeArrowheads="1"/>
              </p:cNvSpPr>
              <p:nvPr/>
            </p:nvSpPr>
            <p:spPr bwMode="auto">
              <a:xfrm>
                <a:off x="4772" y="1292"/>
                <a:ext cx="335" cy="384"/>
              </a:xfrm>
              <a:prstGeom prst="rect">
                <a:avLst/>
              </a:prstGeom>
              <a:noFill/>
              <a:ln w="38100">
                <a:solidFill>
                  <a:srgbClr val="FF0000"/>
                </a:solidFill>
                <a:miter lim="800000"/>
                <a:headEnd/>
                <a:tailEnd/>
              </a:ln>
              <a:effectLst>
                <a:outerShdw blurRad="63500" algn="ctr" rotWithShape="0">
                  <a:srgbClr val="868686"/>
                </a:outerShdw>
              </a:effectLst>
            </p:spPr>
            <p:txBody>
              <a:bodyPr wrap="none" anchor="ctr"/>
              <a:lstStyle/>
              <a:p>
                <a:pPr>
                  <a:defRPr/>
                </a:pPr>
                <a:endParaRPr lang="en-US">
                  <a:latin typeface="Arial" pitchFamily="1" charset="0"/>
                  <a:ea typeface="ＭＳ Ｐゴシック" pitchFamily="1" charset="-128"/>
                  <a:cs typeface="ＭＳ Ｐゴシック" pitchFamily="1" charset="-128"/>
                </a:endParaRPr>
              </a:p>
            </p:txBody>
          </p:sp>
        </p:grpSp>
        <p:sp>
          <p:nvSpPr>
            <p:cNvPr id="47377" name="AutoShape 338"/>
            <p:cNvSpPr>
              <a:spLocks noChangeArrowheads="1"/>
            </p:cNvSpPr>
            <p:nvPr/>
          </p:nvSpPr>
          <p:spPr bwMode="auto">
            <a:xfrm>
              <a:off x="7416800" y="2133600"/>
              <a:ext cx="368300" cy="203200"/>
            </a:xfrm>
            <a:prstGeom prst="leftArrow">
              <a:avLst>
                <a:gd name="adj1" fmla="val 50000"/>
                <a:gd name="adj2" fmla="val 45313"/>
              </a:avLst>
            </a:prstGeom>
            <a:solidFill>
              <a:srgbClr val="FF0000"/>
            </a:solidFill>
            <a:ln w="9525">
              <a:solidFill>
                <a:srgbClr val="000000"/>
              </a:solidFill>
              <a:miter lim="800000"/>
              <a:headEnd/>
              <a:tailEnd/>
            </a:ln>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2460625" y="1503363"/>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B3B3B3"/>
                </a:solidFill>
                <a:latin typeface="Capitals" charset="0"/>
                <a:cs typeface="+mn-cs"/>
              </a:rPr>
              <a:t>7</a:t>
            </a:r>
            <a:endParaRPr lang="en-US" sz="10600">
              <a:solidFill>
                <a:srgbClr val="F3F3F3"/>
              </a:solidFill>
              <a:latin typeface="Capitals" charset="0"/>
              <a:cs typeface="+mn-cs"/>
            </a:endParaRPr>
          </a:p>
        </p:txBody>
      </p:sp>
      <p:sp>
        <p:nvSpPr>
          <p:cNvPr id="40964" name="Text Box 4"/>
          <p:cNvSpPr txBox="1">
            <a:spLocks noChangeArrowheads="1"/>
          </p:cNvSpPr>
          <p:nvPr/>
        </p:nvSpPr>
        <p:spPr bwMode="auto">
          <a:xfrm>
            <a:off x="2238375" y="1017588"/>
            <a:ext cx="369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a:latin typeface="Comic Sans MS" charset="0"/>
                <a:cs typeface="+mn-cs"/>
              </a:rPr>
              <a:t>Todo comienza aquí…</a:t>
            </a:r>
          </a:p>
        </p:txBody>
      </p:sp>
      <p:grpSp>
        <p:nvGrpSpPr>
          <p:cNvPr id="6147" name="Group 5"/>
          <p:cNvGrpSpPr>
            <a:grpSpLocks/>
          </p:cNvGrpSpPr>
          <p:nvPr/>
        </p:nvGrpSpPr>
        <p:grpSpPr bwMode="auto">
          <a:xfrm>
            <a:off x="947738" y="1568450"/>
            <a:ext cx="5532437" cy="1573213"/>
            <a:chOff x="576" y="1296"/>
            <a:chExt cx="3168" cy="960"/>
          </a:xfrm>
        </p:grpSpPr>
        <p:sp>
          <p:nvSpPr>
            <p:cNvPr id="40966"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967"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400" b="1">
                <a:latin typeface="Arial" charset="0"/>
                <a:cs typeface="+mn-cs"/>
              </a:endParaRPr>
            </a:p>
          </p:txBody>
        </p:sp>
        <p:sp>
          <p:nvSpPr>
            <p:cNvPr id="40968"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969"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970" name="Line 10"/>
            <p:cNvSpPr>
              <a:spLocks noChangeShapeType="1"/>
            </p:cNvSpPr>
            <p:nvPr/>
          </p:nvSpPr>
          <p:spPr bwMode="auto">
            <a:xfrm>
              <a:off x="1584" y="1776"/>
              <a:ext cx="33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0971" name="Rectangle 11"/>
          <p:cNvSpPr>
            <a:spLocks noChangeArrowheads="1"/>
          </p:cNvSpPr>
          <p:nvPr/>
        </p:nvSpPr>
        <p:spPr bwMode="auto">
          <a:xfrm>
            <a:off x="439738" y="7986713"/>
            <a:ext cx="6635750" cy="554037"/>
          </a:xfrm>
          <a:prstGeom prst="rect">
            <a:avLst/>
          </a:prstGeom>
          <a:noFill/>
          <a:ln>
            <a:noFill/>
          </a:ln>
          <a:effectLst>
            <a:outerShdw blurRad="63500" dist="46662" dir="3284183"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50000"/>
              </a:spcBef>
              <a:defRPr/>
            </a:pPr>
            <a:r>
              <a:rPr lang="en-US" sz="3600" dirty="0">
                <a:solidFill>
                  <a:schemeClr val="tx2"/>
                </a:solidFill>
                <a:latin typeface="Comic Sans MS" pitchFamily="1" charset="0"/>
                <a:cs typeface="+mn-cs"/>
              </a:rPr>
              <a:t>¡Su </a:t>
            </a:r>
            <a:r>
              <a:rPr lang="en-US" sz="3600" dirty="0" err="1">
                <a:solidFill>
                  <a:schemeClr val="tx2"/>
                </a:solidFill>
                <a:latin typeface="Comic Sans MS" pitchFamily="1" charset="0"/>
                <a:cs typeface="+mn-cs"/>
              </a:rPr>
              <a:t>archivo</a:t>
            </a:r>
            <a:r>
              <a:rPr lang="en-US" sz="3600" dirty="0">
                <a:solidFill>
                  <a:schemeClr val="tx2"/>
                </a:solidFill>
                <a:latin typeface="Comic Sans MS" pitchFamily="1" charset="0"/>
                <a:cs typeface="+mn-cs"/>
              </a:rPr>
              <a:t> </a:t>
            </a:r>
            <a:r>
              <a:rPr lang="en-US" sz="3600" dirty="0" err="1">
                <a:solidFill>
                  <a:schemeClr val="tx2"/>
                </a:solidFill>
                <a:latin typeface="Comic Sans MS" pitchFamily="1" charset="0"/>
                <a:cs typeface="+mn-cs"/>
              </a:rPr>
              <a:t>bíblico</a:t>
            </a:r>
            <a:r>
              <a:rPr lang="en-US" sz="3600" dirty="0">
                <a:solidFill>
                  <a:schemeClr val="tx2"/>
                </a:solidFill>
                <a:latin typeface="Comic Sans MS" pitchFamily="1" charset="0"/>
                <a:cs typeface="+mn-cs"/>
              </a:rPr>
              <a:t> mental!</a:t>
            </a:r>
          </a:p>
        </p:txBody>
      </p:sp>
      <p:sp>
        <p:nvSpPr>
          <p:cNvPr id="6149"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FFA27C"/>
                </a:solidFill>
                <a:latin typeface="Arial" charset="0"/>
              </a:rPr>
              <a:t> </a:t>
            </a:r>
            <a:endParaRPr lang="en-US" sz="2400">
              <a:latin typeface="Arial" charset="0"/>
            </a:endParaRPr>
          </a:p>
        </p:txBody>
      </p:sp>
      <p:grpSp>
        <p:nvGrpSpPr>
          <p:cNvPr id="6150" name="Group 13"/>
          <p:cNvGrpSpPr>
            <a:grpSpLocks/>
          </p:cNvGrpSpPr>
          <p:nvPr/>
        </p:nvGrpSpPr>
        <p:grpSpPr bwMode="auto">
          <a:xfrm>
            <a:off x="1254125" y="5946775"/>
            <a:ext cx="1903413" cy="1466850"/>
            <a:chOff x="2516" y="2688"/>
            <a:chExt cx="1090" cy="895"/>
          </a:xfrm>
        </p:grpSpPr>
        <p:sp>
          <p:nvSpPr>
            <p:cNvPr id="40974" name="Rectangle 14"/>
            <p:cNvSpPr>
              <a:spLocks noChangeArrowheads="1"/>
            </p:cNvSpPr>
            <p:nvPr/>
          </p:nvSpPr>
          <p:spPr bwMode="auto">
            <a:xfrm>
              <a:off x="2586" y="2688"/>
              <a:ext cx="946" cy="223"/>
            </a:xfrm>
            <a:prstGeom prst="rect">
              <a:avLst/>
            </a:prstGeom>
            <a:noFill/>
            <a:ln>
              <a:noFill/>
            </a:ln>
            <a:effectLst>
              <a:outerShdw blurRad="63500" dist="46662" dir="3284183"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60000"/>
                </a:lnSpc>
                <a:defRPr/>
              </a:pPr>
              <a:r>
                <a:rPr lang="en-US" sz="2000" b="1">
                  <a:latin typeface="Comic Sans MS" charset="0"/>
                  <a:cs typeface="+mn-cs"/>
                </a:rPr>
                <a:t>3 Sociedades:</a:t>
              </a:r>
              <a:endParaRPr lang="en-US" sz="2000">
                <a:latin typeface="Times" charset="0"/>
                <a:cs typeface="+mn-cs"/>
              </a:endParaRPr>
            </a:p>
          </p:txBody>
        </p:sp>
        <p:grpSp>
          <p:nvGrpSpPr>
            <p:cNvPr id="6246"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0977" name="Line 17"/>
              <p:cNvSpPr>
                <a:spLocks noChangeShapeType="1"/>
              </p:cNvSpPr>
              <p:nvPr/>
            </p:nvSpPr>
            <p:spPr bwMode="auto">
              <a:xfrm>
                <a:off x="1246" y="3332"/>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0978" name="Line 18"/>
              <p:cNvSpPr>
                <a:spLocks noChangeShapeType="1"/>
              </p:cNvSpPr>
              <p:nvPr/>
            </p:nvSpPr>
            <p:spPr bwMode="auto">
              <a:xfrm>
                <a:off x="1252" y="3527"/>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grpSp>
      <p:sp>
        <p:nvSpPr>
          <p:cNvPr id="6151" name="Freeform 20"/>
          <p:cNvSpPr>
            <a:spLocks/>
          </p:cNvSpPr>
          <p:nvPr/>
        </p:nvSpPr>
        <p:spPr bwMode="auto">
          <a:xfrm>
            <a:off x="611188" y="3138488"/>
            <a:ext cx="1074737" cy="581025"/>
          </a:xfrm>
          <a:custGeom>
            <a:avLst/>
            <a:gdLst>
              <a:gd name="T0" fmla="*/ 173481354 w 503"/>
              <a:gd name="T1" fmla="*/ 0 h 355"/>
              <a:gd name="T2" fmla="*/ 136959526 w 503"/>
              <a:gd name="T3" fmla="*/ 2679262 h 355"/>
              <a:gd name="T4" fmla="*/ 105001591 w 503"/>
              <a:gd name="T5" fmla="*/ 8036149 h 355"/>
              <a:gd name="T6" fmla="*/ 77609686 w 503"/>
              <a:gd name="T7" fmla="*/ 18751559 h 355"/>
              <a:gd name="T8" fmla="*/ 50217781 w 503"/>
              <a:gd name="T9" fmla="*/ 29466969 h 355"/>
              <a:gd name="T10" fmla="*/ 31957935 w 503"/>
              <a:gd name="T11" fmla="*/ 45539266 h 355"/>
              <a:gd name="T12" fmla="*/ 13695953 w 503"/>
              <a:gd name="T13" fmla="*/ 61611564 h 355"/>
              <a:gd name="T14" fmla="*/ 4566030 w 503"/>
              <a:gd name="T15" fmla="*/ 80363123 h 355"/>
              <a:gd name="T16" fmla="*/ 0 w 503"/>
              <a:gd name="T17" fmla="*/ 101792307 h 355"/>
              <a:gd name="T18" fmla="*/ 0 w 503"/>
              <a:gd name="T19" fmla="*/ 849165582 h 355"/>
              <a:gd name="T20" fmla="*/ 4566030 w 503"/>
              <a:gd name="T21" fmla="*/ 870594766 h 355"/>
              <a:gd name="T22" fmla="*/ 13695953 w 503"/>
              <a:gd name="T23" fmla="*/ 889346325 h 355"/>
              <a:gd name="T24" fmla="*/ 31957935 w 503"/>
              <a:gd name="T25" fmla="*/ 905418623 h 355"/>
              <a:gd name="T26" fmla="*/ 50217781 w 503"/>
              <a:gd name="T27" fmla="*/ 921490920 h 355"/>
              <a:gd name="T28" fmla="*/ 77609686 w 503"/>
              <a:gd name="T29" fmla="*/ 934885592 h 355"/>
              <a:gd name="T30" fmla="*/ 105001591 w 503"/>
              <a:gd name="T31" fmla="*/ 942921740 h 355"/>
              <a:gd name="T32" fmla="*/ 136959526 w 503"/>
              <a:gd name="T33" fmla="*/ 948278627 h 355"/>
              <a:gd name="T34" fmla="*/ 173481354 w 503"/>
              <a:gd name="T35" fmla="*/ 950957889 h 355"/>
              <a:gd name="T36" fmla="*/ 2122859837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2859837 w 503"/>
              <a:gd name="T71" fmla="*/ 0 h 355"/>
              <a:gd name="T72" fmla="*/ 173481354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6152" name="Rectangle 21"/>
          <p:cNvSpPr>
            <a:spLocks noChangeArrowheads="1"/>
          </p:cNvSpPr>
          <p:nvPr/>
        </p:nvSpPr>
        <p:spPr bwMode="auto">
          <a:xfrm>
            <a:off x="608013" y="3394075"/>
            <a:ext cx="1514475" cy="481013"/>
          </a:xfrm>
          <a:prstGeom prst="rect">
            <a:avLst/>
          </a:prstGeom>
          <a:solidFill>
            <a:schemeClr val="bg1"/>
          </a:solidFill>
          <a:ln w="28575">
            <a:solidFill>
              <a:schemeClr val="tx1"/>
            </a:solidFill>
            <a:miter lim="800000"/>
            <a:headEnd/>
            <a:tailEnd/>
          </a:ln>
        </p:spPr>
        <p:txBody>
          <a:bodyPr/>
          <a:lstStyle/>
          <a:p>
            <a:endParaRPr lang="en-US"/>
          </a:p>
        </p:txBody>
      </p:sp>
      <p:grpSp>
        <p:nvGrpSpPr>
          <p:cNvPr id="6153" name="Group 25" descr="Large confetti"/>
          <p:cNvGrpSpPr>
            <a:grpSpLocks/>
          </p:cNvGrpSpPr>
          <p:nvPr/>
        </p:nvGrpSpPr>
        <p:grpSpPr bwMode="auto">
          <a:xfrm>
            <a:off x="3111500" y="6337300"/>
            <a:ext cx="1516063" cy="736600"/>
            <a:chOff x="375" y="3720"/>
            <a:chExt cx="868" cy="450"/>
          </a:xfrm>
        </p:grpSpPr>
        <p:sp>
          <p:nvSpPr>
            <p:cNvPr id="6240" name="Freeform 26"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6241" name="Rectangle 27"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6242"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3"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0" name="Line 30"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54" name="Group 31" descr="Large confetti"/>
          <p:cNvGrpSpPr>
            <a:grpSpLocks/>
          </p:cNvGrpSpPr>
          <p:nvPr/>
        </p:nvGrpSpPr>
        <p:grpSpPr bwMode="auto">
          <a:xfrm>
            <a:off x="4313238" y="6656388"/>
            <a:ext cx="1516062" cy="736600"/>
            <a:chOff x="375" y="3720"/>
            <a:chExt cx="868" cy="450"/>
          </a:xfrm>
        </p:grpSpPr>
        <p:sp>
          <p:nvSpPr>
            <p:cNvPr id="6235" name="Freeform 32"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6236" name="Rectangle 33"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6237"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8"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6" name="Line 36"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55" name="Group 37" descr="Large confetti"/>
          <p:cNvGrpSpPr>
            <a:grpSpLocks/>
          </p:cNvGrpSpPr>
          <p:nvPr/>
        </p:nvGrpSpPr>
        <p:grpSpPr bwMode="auto">
          <a:xfrm>
            <a:off x="5535613" y="6977063"/>
            <a:ext cx="1516062" cy="736600"/>
            <a:chOff x="375" y="3720"/>
            <a:chExt cx="868" cy="450"/>
          </a:xfrm>
        </p:grpSpPr>
        <p:sp>
          <p:nvSpPr>
            <p:cNvPr id="6230" name="Freeform 38"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6231" name="Rectangle 39"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6232"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33"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2" name="Line 42"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156" name="Freeform 44"/>
          <p:cNvSpPr>
            <a:spLocks/>
          </p:cNvSpPr>
          <p:nvPr/>
        </p:nvSpPr>
        <p:spPr bwMode="auto">
          <a:xfrm>
            <a:off x="3860800" y="3143250"/>
            <a:ext cx="1076325" cy="581025"/>
          </a:xfrm>
          <a:custGeom>
            <a:avLst/>
            <a:gdLst>
              <a:gd name="T0" fmla="*/ 173994463 w 503"/>
              <a:gd name="T1" fmla="*/ 0 h 355"/>
              <a:gd name="T2" fmla="*/ 137363036 w 503"/>
              <a:gd name="T3" fmla="*/ 2679262 h 355"/>
              <a:gd name="T4" fmla="*/ 105312945 w 503"/>
              <a:gd name="T5" fmla="*/ 8036149 h 355"/>
              <a:gd name="T6" fmla="*/ 77839910 w 503"/>
              <a:gd name="T7" fmla="*/ 18751559 h 355"/>
              <a:gd name="T8" fmla="*/ 50366874 w 503"/>
              <a:gd name="T9" fmla="*/ 29466969 h 355"/>
              <a:gd name="T10" fmla="*/ 32052231 w 503"/>
              <a:gd name="T11" fmla="*/ 45539266 h 355"/>
              <a:gd name="T12" fmla="*/ 13735448 w 503"/>
              <a:gd name="T13" fmla="*/ 61611564 h 355"/>
              <a:gd name="T14" fmla="*/ 4579196 w 503"/>
              <a:gd name="T15" fmla="*/ 80363123 h 355"/>
              <a:gd name="T16" fmla="*/ 0 w 503"/>
              <a:gd name="T17" fmla="*/ 101792307 h 355"/>
              <a:gd name="T18" fmla="*/ 0 w 503"/>
              <a:gd name="T19" fmla="*/ 849165582 h 355"/>
              <a:gd name="T20" fmla="*/ 4579196 w 503"/>
              <a:gd name="T21" fmla="*/ 870594766 h 355"/>
              <a:gd name="T22" fmla="*/ 13735448 w 503"/>
              <a:gd name="T23" fmla="*/ 889346325 h 355"/>
              <a:gd name="T24" fmla="*/ 32052231 w 503"/>
              <a:gd name="T25" fmla="*/ 905418623 h 355"/>
              <a:gd name="T26" fmla="*/ 50366874 w 503"/>
              <a:gd name="T27" fmla="*/ 921490920 h 355"/>
              <a:gd name="T28" fmla="*/ 77839910 w 503"/>
              <a:gd name="T29" fmla="*/ 934885592 h 355"/>
              <a:gd name="T30" fmla="*/ 105312945 w 503"/>
              <a:gd name="T31" fmla="*/ 942921740 h 355"/>
              <a:gd name="T32" fmla="*/ 137363036 w 503"/>
              <a:gd name="T33" fmla="*/ 948278627 h 355"/>
              <a:gd name="T34" fmla="*/ 173994463 w 503"/>
              <a:gd name="T35" fmla="*/ 950957889 h 355"/>
              <a:gd name="T36" fmla="*/ 2129137755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9137755 w 503"/>
              <a:gd name="T71" fmla="*/ 0 h 355"/>
              <a:gd name="T72" fmla="*/ 173994463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6157" name="Rectangle 45"/>
          <p:cNvSpPr>
            <a:spLocks noChangeArrowheads="1"/>
          </p:cNvSpPr>
          <p:nvPr/>
        </p:nvSpPr>
        <p:spPr bwMode="auto">
          <a:xfrm>
            <a:off x="3857625" y="33988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41009" name="Text Box 49"/>
          <p:cNvSpPr txBox="1">
            <a:spLocks noChangeArrowheads="1"/>
          </p:cNvSpPr>
          <p:nvPr/>
        </p:nvSpPr>
        <p:spPr bwMode="auto">
          <a:xfrm>
            <a:off x="974725" y="1487488"/>
            <a:ext cx="554038"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8E8E8"/>
                </a:solidFill>
                <a:latin typeface="Capitals" charset="0"/>
                <a:cs typeface="+mn-cs"/>
              </a:rPr>
              <a:t>C</a:t>
            </a:r>
          </a:p>
        </p:txBody>
      </p:sp>
      <p:sp>
        <p:nvSpPr>
          <p:cNvPr id="41010" name="Text Box 50"/>
          <p:cNvSpPr txBox="1">
            <a:spLocks noChangeArrowheads="1"/>
          </p:cNvSpPr>
          <p:nvPr/>
        </p:nvSpPr>
        <p:spPr bwMode="auto">
          <a:xfrm>
            <a:off x="3910013" y="1516063"/>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8E8E8"/>
                </a:solidFill>
                <a:latin typeface="Capitals" charset="0"/>
                <a:cs typeface="+mn-cs"/>
              </a:rPr>
              <a:t>S</a:t>
            </a:r>
          </a:p>
        </p:txBody>
      </p:sp>
      <p:sp>
        <p:nvSpPr>
          <p:cNvPr id="41011" name="Text Box 51"/>
          <p:cNvSpPr txBox="1">
            <a:spLocks noChangeArrowheads="1"/>
          </p:cNvSpPr>
          <p:nvPr/>
        </p:nvSpPr>
        <p:spPr bwMode="auto">
          <a:xfrm>
            <a:off x="5437188" y="1420813"/>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8E8E8"/>
                </a:solidFill>
                <a:latin typeface="Capitals" charset="0"/>
                <a:cs typeface="+mn-cs"/>
              </a:rPr>
              <a:t>J</a:t>
            </a:r>
          </a:p>
        </p:txBody>
      </p:sp>
      <p:grpSp>
        <p:nvGrpSpPr>
          <p:cNvPr id="6161" name="Group 52"/>
          <p:cNvGrpSpPr>
            <a:grpSpLocks/>
          </p:cNvGrpSpPr>
          <p:nvPr/>
        </p:nvGrpSpPr>
        <p:grpSpPr bwMode="auto">
          <a:xfrm>
            <a:off x="501650" y="4137025"/>
            <a:ext cx="1908175" cy="1549400"/>
            <a:chOff x="812" y="2733"/>
            <a:chExt cx="1093" cy="946"/>
          </a:xfrm>
        </p:grpSpPr>
        <p:sp>
          <p:nvSpPr>
            <p:cNvPr id="41013" name="Rectangle 53"/>
            <p:cNvSpPr>
              <a:spLocks noChangeArrowheads="1"/>
            </p:cNvSpPr>
            <p:nvPr/>
          </p:nvSpPr>
          <p:spPr bwMode="auto">
            <a:xfrm>
              <a:off x="1004" y="2733"/>
              <a:ext cx="778" cy="205"/>
            </a:xfrm>
            <a:prstGeom prst="rect">
              <a:avLst/>
            </a:prstGeom>
            <a:noFill/>
            <a:ln>
              <a:noFill/>
            </a:ln>
            <a:effectLst>
              <a:outerShdw blurRad="63500" dist="46662" dir="3284183"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50000"/>
                </a:lnSpc>
                <a:defRPr/>
              </a:pPr>
              <a:r>
                <a:rPr lang="en-US" sz="2000" b="1">
                  <a:latin typeface="Comic Sans MS" charset="0"/>
                  <a:cs typeface="+mn-cs"/>
                </a:rPr>
                <a:t>4        Personas</a:t>
              </a:r>
              <a:r>
                <a:rPr lang="en-US" sz="2400" b="1">
                  <a:latin typeface="Comic Sans MS" charset="0"/>
                  <a:cs typeface="+mn-cs"/>
                </a:rPr>
                <a:t>:</a:t>
              </a:r>
              <a:endParaRPr lang="en-US" sz="2400">
                <a:latin typeface="Times" charset="0"/>
                <a:cs typeface="+mn-cs"/>
              </a:endParaRPr>
            </a:p>
          </p:txBody>
        </p:sp>
        <p:grpSp>
          <p:nvGrpSpPr>
            <p:cNvPr id="6225"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016" name="Line 56"/>
              <p:cNvSpPr>
                <a:spLocks noChangeShapeType="1"/>
              </p:cNvSpPr>
              <p:nvPr/>
            </p:nvSpPr>
            <p:spPr bwMode="auto">
              <a:xfrm>
                <a:off x="1246" y="2422"/>
                <a:ext cx="1087"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017" name="Line 57"/>
              <p:cNvSpPr>
                <a:spLocks noChangeShapeType="1"/>
              </p:cNvSpPr>
              <p:nvPr/>
            </p:nvSpPr>
            <p:spPr bwMode="auto">
              <a:xfrm>
                <a:off x="1244" y="2595"/>
                <a:ext cx="1087"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grpSp>
      </p:grpSp>
      <p:sp>
        <p:nvSpPr>
          <p:cNvPr id="41019"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20"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6164" name="Group 61" descr="Dark vertical"/>
          <p:cNvGrpSpPr>
            <a:grpSpLocks/>
          </p:cNvGrpSpPr>
          <p:nvPr/>
        </p:nvGrpSpPr>
        <p:grpSpPr bwMode="auto">
          <a:xfrm>
            <a:off x="2370138" y="4191000"/>
            <a:ext cx="1514475" cy="738188"/>
            <a:chOff x="375" y="3720"/>
            <a:chExt cx="868" cy="450"/>
          </a:xfrm>
        </p:grpSpPr>
        <p:sp>
          <p:nvSpPr>
            <p:cNvPr id="6219" name="Freeform 62"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cmpd="sng">
              <a:solidFill>
                <a:schemeClr val="tx1"/>
              </a:solidFill>
              <a:round/>
              <a:headEnd/>
              <a:tailEnd/>
            </a:ln>
          </p:spPr>
          <p:txBody>
            <a:bodyPr/>
            <a:lstStyle/>
            <a:p>
              <a:endParaRPr lang="en-US"/>
            </a:p>
          </p:txBody>
        </p:sp>
        <p:sp>
          <p:nvSpPr>
            <p:cNvPr id="6220" name="Rectangle 63"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6221"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22"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26" name="Line 66" descr="Dark vertical"/>
            <p:cNvSpPr>
              <a:spLocks noChangeShapeType="1"/>
            </p:cNvSpPr>
            <p:nvPr/>
          </p:nvSpPr>
          <p:spPr bwMode="auto">
            <a:xfrm>
              <a:off x="408" y="3852"/>
              <a:ext cx="544" cy="6"/>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65" name="Group 67" descr="Dark vertical"/>
          <p:cNvGrpSpPr>
            <a:grpSpLocks/>
          </p:cNvGrpSpPr>
          <p:nvPr/>
        </p:nvGrpSpPr>
        <p:grpSpPr bwMode="auto">
          <a:xfrm>
            <a:off x="3475038" y="4510088"/>
            <a:ext cx="1516062" cy="736600"/>
            <a:chOff x="375" y="3720"/>
            <a:chExt cx="868" cy="450"/>
          </a:xfrm>
        </p:grpSpPr>
        <p:sp>
          <p:nvSpPr>
            <p:cNvPr id="6214" name="Freeform 68"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cmpd="sng">
              <a:solidFill>
                <a:schemeClr val="tx1"/>
              </a:solidFill>
              <a:round/>
              <a:headEnd/>
              <a:tailEnd/>
            </a:ln>
          </p:spPr>
          <p:txBody>
            <a:bodyPr/>
            <a:lstStyle/>
            <a:p>
              <a:endParaRPr lang="en-US"/>
            </a:p>
          </p:txBody>
        </p:sp>
        <p:sp>
          <p:nvSpPr>
            <p:cNvPr id="6215"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6216"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7"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2" name="Line 72" descr="Dark vertical"/>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66" name="Group 73" descr="Dark vertical"/>
          <p:cNvGrpSpPr>
            <a:grpSpLocks/>
          </p:cNvGrpSpPr>
          <p:nvPr/>
        </p:nvGrpSpPr>
        <p:grpSpPr bwMode="auto">
          <a:xfrm>
            <a:off x="4562475" y="4830763"/>
            <a:ext cx="1516063" cy="736600"/>
            <a:chOff x="375" y="3720"/>
            <a:chExt cx="868" cy="450"/>
          </a:xfrm>
        </p:grpSpPr>
        <p:sp>
          <p:nvSpPr>
            <p:cNvPr id="6209" name="Freeform 74"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cmpd="sng">
              <a:solidFill>
                <a:schemeClr val="tx1"/>
              </a:solidFill>
              <a:round/>
              <a:headEnd/>
              <a:tailEnd/>
            </a:ln>
          </p:spPr>
          <p:txBody>
            <a:bodyPr/>
            <a:lstStyle/>
            <a:p>
              <a:endParaRPr lang="en-US"/>
            </a:p>
          </p:txBody>
        </p:sp>
        <p:sp>
          <p:nvSpPr>
            <p:cNvPr id="6210"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6211"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12"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8" name="Line 78" descr="Dark vertical"/>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167" name="Group 79" descr="Dark vertical"/>
          <p:cNvGrpSpPr>
            <a:grpSpLocks/>
          </p:cNvGrpSpPr>
          <p:nvPr/>
        </p:nvGrpSpPr>
        <p:grpSpPr bwMode="auto">
          <a:xfrm>
            <a:off x="5554663" y="5148263"/>
            <a:ext cx="1516062" cy="738187"/>
            <a:chOff x="375" y="3720"/>
            <a:chExt cx="868" cy="450"/>
          </a:xfrm>
        </p:grpSpPr>
        <p:sp>
          <p:nvSpPr>
            <p:cNvPr id="6204" name="Freeform 80" descr="Dark vertical"/>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cmpd="sng">
              <a:solidFill>
                <a:schemeClr val="tx1"/>
              </a:solidFill>
              <a:round/>
              <a:headEnd/>
              <a:tailEnd/>
            </a:ln>
          </p:spPr>
          <p:txBody>
            <a:bodyPr/>
            <a:lstStyle/>
            <a:p>
              <a:endParaRPr lang="en-US"/>
            </a:p>
          </p:txBody>
        </p:sp>
        <p:sp>
          <p:nvSpPr>
            <p:cNvPr id="6205"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p>
              <a:endParaRPr lang="en-US"/>
            </a:p>
          </p:txBody>
        </p:sp>
        <p:sp>
          <p:nvSpPr>
            <p:cNvPr id="6206"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07"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4" name="Line 84" descr="Dark vertical"/>
            <p:cNvSpPr>
              <a:spLocks noChangeShapeType="1"/>
            </p:cNvSpPr>
            <p:nvPr/>
          </p:nvSpPr>
          <p:spPr bwMode="auto">
            <a:xfrm>
              <a:off x="408" y="3852"/>
              <a:ext cx="544" cy="6"/>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1045" name="Text Box 85"/>
          <p:cNvSpPr txBox="1">
            <a:spLocks noChangeArrowheads="1"/>
          </p:cNvSpPr>
          <p:nvPr/>
        </p:nvSpPr>
        <p:spPr bwMode="auto">
          <a:xfrm>
            <a:off x="611188" y="4489450"/>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A</a:t>
            </a:r>
          </a:p>
        </p:txBody>
      </p:sp>
      <p:sp>
        <p:nvSpPr>
          <p:cNvPr id="41046" name="Text Box 86"/>
          <p:cNvSpPr txBox="1">
            <a:spLocks noChangeArrowheads="1"/>
          </p:cNvSpPr>
          <p:nvPr/>
        </p:nvSpPr>
        <p:spPr bwMode="auto">
          <a:xfrm>
            <a:off x="600075" y="47720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J</a:t>
            </a:r>
          </a:p>
        </p:txBody>
      </p:sp>
      <p:sp>
        <p:nvSpPr>
          <p:cNvPr id="41047" name="Text Box 87"/>
          <p:cNvSpPr txBox="1">
            <a:spLocks noChangeArrowheads="1"/>
          </p:cNvSpPr>
          <p:nvPr/>
        </p:nvSpPr>
        <p:spPr bwMode="auto">
          <a:xfrm>
            <a:off x="542925" y="5073650"/>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M</a:t>
            </a:r>
          </a:p>
        </p:txBody>
      </p:sp>
      <p:sp>
        <p:nvSpPr>
          <p:cNvPr id="41048" name="Text Box 88"/>
          <p:cNvSpPr txBox="1">
            <a:spLocks noChangeArrowheads="1"/>
          </p:cNvSpPr>
          <p:nvPr/>
        </p:nvSpPr>
        <p:spPr bwMode="auto">
          <a:xfrm>
            <a:off x="614363" y="53736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J</a:t>
            </a:r>
          </a:p>
        </p:txBody>
      </p:sp>
      <p:sp>
        <p:nvSpPr>
          <p:cNvPr id="41049" name="Text Box 89"/>
          <p:cNvSpPr txBox="1">
            <a:spLocks noChangeArrowheads="1"/>
          </p:cNvSpPr>
          <p:nvPr/>
        </p:nvSpPr>
        <p:spPr bwMode="auto">
          <a:xfrm>
            <a:off x="1184275" y="6465888"/>
            <a:ext cx="344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A</a:t>
            </a:r>
          </a:p>
        </p:txBody>
      </p:sp>
      <p:sp>
        <p:nvSpPr>
          <p:cNvPr id="41050" name="Text Box 90"/>
          <p:cNvSpPr txBox="1">
            <a:spLocks noChangeArrowheads="1"/>
          </p:cNvSpPr>
          <p:nvPr/>
        </p:nvSpPr>
        <p:spPr bwMode="auto">
          <a:xfrm>
            <a:off x="1177925" y="6765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R</a:t>
            </a:r>
          </a:p>
        </p:txBody>
      </p:sp>
      <p:sp>
        <p:nvSpPr>
          <p:cNvPr id="41051" name="Text Box 91"/>
          <p:cNvSpPr txBox="1">
            <a:spLocks noChangeArrowheads="1"/>
          </p:cNvSpPr>
          <p:nvPr/>
        </p:nvSpPr>
        <p:spPr bwMode="auto">
          <a:xfrm>
            <a:off x="1173163" y="7104063"/>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a:latin typeface="Times" charset="0"/>
                <a:cs typeface="+mn-cs"/>
              </a:rPr>
              <a:t>C</a:t>
            </a:r>
          </a:p>
        </p:txBody>
      </p:sp>
      <p:sp>
        <p:nvSpPr>
          <p:cNvPr id="6175" name="Freeform 93"/>
          <p:cNvSpPr>
            <a:spLocks/>
          </p:cNvSpPr>
          <p:nvPr/>
        </p:nvSpPr>
        <p:spPr bwMode="auto">
          <a:xfrm>
            <a:off x="5526088" y="3144838"/>
            <a:ext cx="1076325" cy="581025"/>
          </a:xfrm>
          <a:custGeom>
            <a:avLst/>
            <a:gdLst>
              <a:gd name="T0" fmla="*/ 173994463 w 503"/>
              <a:gd name="T1" fmla="*/ 0 h 355"/>
              <a:gd name="T2" fmla="*/ 137363036 w 503"/>
              <a:gd name="T3" fmla="*/ 2679262 h 355"/>
              <a:gd name="T4" fmla="*/ 105312945 w 503"/>
              <a:gd name="T5" fmla="*/ 8036149 h 355"/>
              <a:gd name="T6" fmla="*/ 77839910 w 503"/>
              <a:gd name="T7" fmla="*/ 18751559 h 355"/>
              <a:gd name="T8" fmla="*/ 50366874 w 503"/>
              <a:gd name="T9" fmla="*/ 29466969 h 355"/>
              <a:gd name="T10" fmla="*/ 32052231 w 503"/>
              <a:gd name="T11" fmla="*/ 45539266 h 355"/>
              <a:gd name="T12" fmla="*/ 13735448 w 503"/>
              <a:gd name="T13" fmla="*/ 61611564 h 355"/>
              <a:gd name="T14" fmla="*/ 4579196 w 503"/>
              <a:gd name="T15" fmla="*/ 80363123 h 355"/>
              <a:gd name="T16" fmla="*/ 0 w 503"/>
              <a:gd name="T17" fmla="*/ 101792307 h 355"/>
              <a:gd name="T18" fmla="*/ 0 w 503"/>
              <a:gd name="T19" fmla="*/ 849165582 h 355"/>
              <a:gd name="T20" fmla="*/ 4579196 w 503"/>
              <a:gd name="T21" fmla="*/ 870594766 h 355"/>
              <a:gd name="T22" fmla="*/ 13735448 w 503"/>
              <a:gd name="T23" fmla="*/ 889346325 h 355"/>
              <a:gd name="T24" fmla="*/ 32052231 w 503"/>
              <a:gd name="T25" fmla="*/ 905418623 h 355"/>
              <a:gd name="T26" fmla="*/ 50366874 w 503"/>
              <a:gd name="T27" fmla="*/ 921490920 h 355"/>
              <a:gd name="T28" fmla="*/ 77839910 w 503"/>
              <a:gd name="T29" fmla="*/ 934885592 h 355"/>
              <a:gd name="T30" fmla="*/ 105312945 w 503"/>
              <a:gd name="T31" fmla="*/ 942921740 h 355"/>
              <a:gd name="T32" fmla="*/ 137363036 w 503"/>
              <a:gd name="T33" fmla="*/ 948278627 h 355"/>
              <a:gd name="T34" fmla="*/ 173994463 w 503"/>
              <a:gd name="T35" fmla="*/ 950957889 h 355"/>
              <a:gd name="T36" fmla="*/ 2129137755 w 503"/>
              <a:gd name="T37" fmla="*/ 950957889 h 355"/>
              <a:gd name="T38" fmla="*/ 2147483647 w 503"/>
              <a:gd name="T39" fmla="*/ 948278627 h 355"/>
              <a:gd name="T40" fmla="*/ 2147483647 w 503"/>
              <a:gd name="T41" fmla="*/ 942921740 h 355"/>
              <a:gd name="T42" fmla="*/ 2147483647 w 503"/>
              <a:gd name="T43" fmla="*/ 934885592 h 355"/>
              <a:gd name="T44" fmla="*/ 2147483647 w 503"/>
              <a:gd name="T45" fmla="*/ 921490920 h 355"/>
              <a:gd name="T46" fmla="*/ 2147483647 w 503"/>
              <a:gd name="T47" fmla="*/ 905418623 h 355"/>
              <a:gd name="T48" fmla="*/ 2147483647 w 503"/>
              <a:gd name="T49" fmla="*/ 889346325 h 355"/>
              <a:gd name="T50" fmla="*/ 2147483647 w 503"/>
              <a:gd name="T51" fmla="*/ 870594766 h 355"/>
              <a:gd name="T52" fmla="*/ 2147483647 w 503"/>
              <a:gd name="T53" fmla="*/ 849165582 h 355"/>
              <a:gd name="T54" fmla="*/ 2147483647 w 503"/>
              <a:gd name="T55" fmla="*/ 101792307 h 355"/>
              <a:gd name="T56" fmla="*/ 2147483647 w 503"/>
              <a:gd name="T57" fmla="*/ 80363123 h 355"/>
              <a:gd name="T58" fmla="*/ 2147483647 w 503"/>
              <a:gd name="T59" fmla="*/ 61611564 h 355"/>
              <a:gd name="T60" fmla="*/ 2147483647 w 503"/>
              <a:gd name="T61" fmla="*/ 45539266 h 355"/>
              <a:gd name="T62" fmla="*/ 2147483647 w 503"/>
              <a:gd name="T63" fmla="*/ 29466969 h 355"/>
              <a:gd name="T64" fmla="*/ 2147483647 w 503"/>
              <a:gd name="T65" fmla="*/ 18751559 h 355"/>
              <a:gd name="T66" fmla="*/ 2147483647 w 503"/>
              <a:gd name="T67" fmla="*/ 8036149 h 355"/>
              <a:gd name="T68" fmla="*/ 2147483647 w 503"/>
              <a:gd name="T69" fmla="*/ 2679262 h 355"/>
              <a:gd name="T70" fmla="*/ 2129137755 w 503"/>
              <a:gd name="T71" fmla="*/ 0 h 355"/>
              <a:gd name="T72" fmla="*/ 173994463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cmpd="sng">
            <a:solidFill>
              <a:schemeClr val="tx1"/>
            </a:solidFill>
            <a:round/>
            <a:headEnd/>
            <a:tailEnd/>
          </a:ln>
        </p:spPr>
        <p:txBody>
          <a:bodyPr/>
          <a:lstStyle/>
          <a:p>
            <a:endParaRPr lang="en-US"/>
          </a:p>
        </p:txBody>
      </p:sp>
      <p:sp>
        <p:nvSpPr>
          <p:cNvPr id="6176"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p>
            <a:endParaRPr lang="en-US"/>
          </a:p>
        </p:txBody>
      </p:sp>
      <p:sp>
        <p:nvSpPr>
          <p:cNvPr id="41057" name="Rectangle 97"/>
          <p:cNvSpPr>
            <a:spLocks noChangeArrowheads="1"/>
          </p:cNvSpPr>
          <p:nvPr/>
        </p:nvSpPr>
        <p:spPr bwMode="auto">
          <a:xfrm>
            <a:off x="5638800" y="3146425"/>
            <a:ext cx="723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500" b="1">
                <a:solidFill>
                  <a:srgbClr val="790015"/>
                </a:solidFill>
                <a:latin typeface="Arial" charset="0"/>
                <a:cs typeface="+mn-cs"/>
              </a:rPr>
              <a:t>Jesús</a:t>
            </a:r>
          </a:p>
        </p:txBody>
      </p:sp>
      <p:sp>
        <p:nvSpPr>
          <p:cNvPr id="41058" name="Text Box 98"/>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01</a:t>
            </a:r>
          </a:p>
        </p:txBody>
      </p:sp>
      <p:sp>
        <p:nvSpPr>
          <p:cNvPr id="41059" name="Line 99"/>
          <p:cNvSpPr>
            <a:spLocks noChangeShapeType="1"/>
          </p:cNvSpPr>
          <p:nvPr/>
        </p:nvSpPr>
        <p:spPr bwMode="auto">
          <a:xfrm>
            <a:off x="628650" y="3390900"/>
            <a:ext cx="10414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60" name="Line 100"/>
          <p:cNvSpPr>
            <a:spLocks noChangeShapeType="1"/>
          </p:cNvSpPr>
          <p:nvPr/>
        </p:nvSpPr>
        <p:spPr bwMode="auto">
          <a:xfrm>
            <a:off x="3879850" y="3403600"/>
            <a:ext cx="10414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61" name="Line 101"/>
          <p:cNvSpPr>
            <a:spLocks noChangeShapeType="1"/>
          </p:cNvSpPr>
          <p:nvPr/>
        </p:nvSpPr>
        <p:spPr bwMode="auto">
          <a:xfrm>
            <a:off x="5543550" y="3448050"/>
            <a:ext cx="104775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62" name="Line 102"/>
          <p:cNvSpPr>
            <a:spLocks noChangeShapeType="1"/>
          </p:cNvSpPr>
          <p:nvPr/>
        </p:nvSpPr>
        <p:spPr bwMode="auto">
          <a:xfrm>
            <a:off x="711200" y="3403600"/>
            <a:ext cx="895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63" name="Line 103"/>
          <p:cNvSpPr>
            <a:spLocks noChangeShapeType="1"/>
          </p:cNvSpPr>
          <p:nvPr/>
        </p:nvSpPr>
        <p:spPr bwMode="auto">
          <a:xfrm>
            <a:off x="3949700" y="3403600"/>
            <a:ext cx="895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1071" name="Text Box 111"/>
          <p:cNvSpPr txBox="1">
            <a:spLocks noChangeArrowheads="1"/>
          </p:cNvSpPr>
          <p:nvPr/>
        </p:nvSpPr>
        <p:spPr bwMode="auto">
          <a:xfrm>
            <a:off x="688975" y="3154363"/>
            <a:ext cx="1303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200" b="1">
                <a:solidFill>
                  <a:srgbClr val="E32434"/>
                </a:solidFill>
                <a:latin typeface="Arial" charset="0"/>
                <a:cs typeface="+mn-cs"/>
              </a:rPr>
              <a:t>Abraham</a:t>
            </a:r>
          </a:p>
        </p:txBody>
      </p:sp>
      <p:sp>
        <p:nvSpPr>
          <p:cNvPr id="41078" name="Text Box 118"/>
          <p:cNvSpPr txBox="1">
            <a:spLocks noChangeArrowheads="1"/>
          </p:cNvSpPr>
          <p:nvPr/>
        </p:nvSpPr>
        <p:spPr bwMode="auto">
          <a:xfrm>
            <a:off x="4211638" y="6650038"/>
            <a:ext cx="1303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Realeza</a:t>
            </a:r>
          </a:p>
        </p:txBody>
      </p:sp>
      <p:sp>
        <p:nvSpPr>
          <p:cNvPr id="41079" name="Text Box 119"/>
          <p:cNvSpPr txBox="1">
            <a:spLocks noChangeArrowheads="1"/>
          </p:cNvSpPr>
          <p:nvPr/>
        </p:nvSpPr>
        <p:spPr bwMode="auto">
          <a:xfrm>
            <a:off x="746125" y="4503738"/>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Abraham</a:t>
            </a:r>
          </a:p>
        </p:txBody>
      </p:sp>
      <p:sp>
        <p:nvSpPr>
          <p:cNvPr id="41080" name="Text Box 120"/>
          <p:cNvSpPr txBox="1">
            <a:spLocks noChangeArrowheads="1"/>
          </p:cNvSpPr>
          <p:nvPr/>
        </p:nvSpPr>
        <p:spPr bwMode="auto">
          <a:xfrm>
            <a:off x="5461000" y="6970713"/>
            <a:ext cx="1303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Cautividad</a:t>
            </a:r>
          </a:p>
        </p:txBody>
      </p:sp>
      <p:sp>
        <p:nvSpPr>
          <p:cNvPr id="41081" name="Text Box 121"/>
          <p:cNvSpPr txBox="1">
            <a:spLocks noChangeArrowheads="1"/>
          </p:cNvSpPr>
          <p:nvPr/>
        </p:nvSpPr>
        <p:spPr bwMode="auto">
          <a:xfrm>
            <a:off x="3702050" y="3136900"/>
            <a:ext cx="1303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b="1">
                <a:solidFill>
                  <a:srgbClr val="E32434"/>
                </a:solidFill>
                <a:latin typeface="Arial" charset="0"/>
                <a:cs typeface="+mn-cs"/>
              </a:rPr>
              <a:t>José</a:t>
            </a:r>
          </a:p>
        </p:txBody>
      </p:sp>
      <p:sp>
        <p:nvSpPr>
          <p:cNvPr id="41082" name="Text Box 122"/>
          <p:cNvSpPr txBox="1">
            <a:spLocks noChangeArrowheads="1"/>
          </p:cNvSpPr>
          <p:nvPr/>
        </p:nvSpPr>
        <p:spPr bwMode="auto">
          <a:xfrm>
            <a:off x="2998788" y="6337300"/>
            <a:ext cx="1303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Anarquía</a:t>
            </a:r>
          </a:p>
        </p:txBody>
      </p:sp>
      <p:sp>
        <p:nvSpPr>
          <p:cNvPr id="41083" name="Text Box 123"/>
          <p:cNvSpPr txBox="1">
            <a:spLocks noChangeArrowheads="1"/>
          </p:cNvSpPr>
          <p:nvPr/>
        </p:nvSpPr>
        <p:spPr bwMode="auto">
          <a:xfrm>
            <a:off x="5491163" y="5138738"/>
            <a:ext cx="1303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Josué</a:t>
            </a:r>
          </a:p>
        </p:txBody>
      </p:sp>
      <p:sp>
        <p:nvSpPr>
          <p:cNvPr id="41084" name="Text Box 124"/>
          <p:cNvSpPr txBox="1">
            <a:spLocks noChangeArrowheads="1"/>
          </p:cNvSpPr>
          <p:nvPr/>
        </p:nvSpPr>
        <p:spPr bwMode="auto">
          <a:xfrm>
            <a:off x="4471988" y="4806950"/>
            <a:ext cx="13033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Moisés</a:t>
            </a:r>
          </a:p>
        </p:txBody>
      </p:sp>
      <p:sp>
        <p:nvSpPr>
          <p:cNvPr id="41085" name="Text Box 125"/>
          <p:cNvSpPr txBox="1">
            <a:spLocks noChangeArrowheads="1"/>
          </p:cNvSpPr>
          <p:nvPr/>
        </p:nvSpPr>
        <p:spPr bwMode="auto">
          <a:xfrm>
            <a:off x="3338513" y="4494213"/>
            <a:ext cx="1303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José</a:t>
            </a:r>
          </a:p>
        </p:txBody>
      </p:sp>
      <p:sp>
        <p:nvSpPr>
          <p:cNvPr id="41086" name="Text Box 126"/>
          <p:cNvSpPr txBox="1">
            <a:spLocks noChangeArrowheads="1"/>
          </p:cNvSpPr>
          <p:nvPr/>
        </p:nvSpPr>
        <p:spPr bwMode="auto">
          <a:xfrm>
            <a:off x="2232025" y="4171950"/>
            <a:ext cx="1303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solidFill>
                  <a:srgbClr val="E32434"/>
                </a:solidFill>
                <a:latin typeface="Arial" charset="0"/>
                <a:cs typeface="+mn-cs"/>
              </a:rPr>
              <a:t>Abraham</a:t>
            </a:r>
          </a:p>
        </p:txBody>
      </p:sp>
      <p:sp>
        <p:nvSpPr>
          <p:cNvPr id="41087" name="Text Box 127"/>
          <p:cNvSpPr txBox="1">
            <a:spLocks noChangeArrowheads="1"/>
          </p:cNvSpPr>
          <p:nvPr/>
        </p:nvSpPr>
        <p:spPr bwMode="auto">
          <a:xfrm>
            <a:off x="704850" y="5072063"/>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Moisés</a:t>
            </a:r>
          </a:p>
        </p:txBody>
      </p:sp>
      <p:sp>
        <p:nvSpPr>
          <p:cNvPr id="41088" name="Text Box 128"/>
          <p:cNvSpPr txBox="1">
            <a:spLocks noChangeArrowheads="1"/>
          </p:cNvSpPr>
          <p:nvPr/>
        </p:nvSpPr>
        <p:spPr bwMode="auto">
          <a:xfrm>
            <a:off x="733425" y="4776788"/>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José</a:t>
            </a:r>
          </a:p>
        </p:txBody>
      </p:sp>
      <p:sp>
        <p:nvSpPr>
          <p:cNvPr id="41089" name="Text Box 129"/>
          <p:cNvSpPr txBox="1">
            <a:spLocks noChangeArrowheads="1"/>
          </p:cNvSpPr>
          <p:nvPr/>
        </p:nvSpPr>
        <p:spPr bwMode="auto">
          <a:xfrm>
            <a:off x="720725" y="5362575"/>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Josué</a:t>
            </a:r>
          </a:p>
        </p:txBody>
      </p:sp>
      <p:sp>
        <p:nvSpPr>
          <p:cNvPr id="41090" name="Text Box 130"/>
          <p:cNvSpPr txBox="1">
            <a:spLocks noChangeArrowheads="1"/>
          </p:cNvSpPr>
          <p:nvPr/>
        </p:nvSpPr>
        <p:spPr bwMode="auto">
          <a:xfrm>
            <a:off x="1354138" y="6492875"/>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Anarquía</a:t>
            </a:r>
          </a:p>
        </p:txBody>
      </p:sp>
      <p:sp>
        <p:nvSpPr>
          <p:cNvPr id="41092" name="Text Box 132"/>
          <p:cNvSpPr txBox="1">
            <a:spLocks noChangeArrowheads="1"/>
          </p:cNvSpPr>
          <p:nvPr/>
        </p:nvSpPr>
        <p:spPr bwMode="auto">
          <a:xfrm>
            <a:off x="1347788" y="6788150"/>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Realeza</a:t>
            </a:r>
          </a:p>
        </p:txBody>
      </p:sp>
      <p:sp>
        <p:nvSpPr>
          <p:cNvPr id="41093" name="Text Box 133"/>
          <p:cNvSpPr txBox="1">
            <a:spLocks noChangeArrowheads="1"/>
          </p:cNvSpPr>
          <p:nvPr/>
        </p:nvSpPr>
        <p:spPr bwMode="auto">
          <a:xfrm>
            <a:off x="1387475" y="7102475"/>
            <a:ext cx="1673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solidFill>
                  <a:srgbClr val="E32434"/>
                </a:solidFill>
                <a:latin typeface="Arial" charset="0"/>
                <a:cs typeface="+mn-cs"/>
              </a:rPr>
              <a:t>Cautividad</a:t>
            </a:r>
          </a:p>
        </p:txBody>
      </p:sp>
      <p:sp>
        <p:nvSpPr>
          <p:cNvPr id="41094" name="Text Box 134"/>
          <p:cNvSpPr txBox="1">
            <a:spLocks noChangeArrowheads="1"/>
          </p:cNvSpPr>
          <p:nvPr/>
        </p:nvSpPr>
        <p:spPr bwMode="auto">
          <a:xfrm>
            <a:off x="2455863" y="1498600"/>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32434"/>
                </a:solidFill>
                <a:latin typeface="Capitals" charset="0"/>
                <a:cs typeface="+mn-cs"/>
              </a:rPr>
              <a:t>7</a:t>
            </a:r>
          </a:p>
        </p:txBody>
      </p:sp>
      <p:sp>
        <p:nvSpPr>
          <p:cNvPr id="41095" name="Text Box 135"/>
          <p:cNvSpPr txBox="1">
            <a:spLocks noChangeArrowheads="1"/>
          </p:cNvSpPr>
          <p:nvPr/>
        </p:nvSpPr>
        <p:spPr bwMode="auto">
          <a:xfrm>
            <a:off x="969963" y="1482725"/>
            <a:ext cx="554037"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32434"/>
                </a:solidFill>
                <a:latin typeface="Capitals" charset="0"/>
                <a:cs typeface="+mn-cs"/>
              </a:rPr>
              <a:t>C</a:t>
            </a:r>
          </a:p>
        </p:txBody>
      </p:sp>
      <p:sp>
        <p:nvSpPr>
          <p:cNvPr id="41096" name="Text Box 136"/>
          <p:cNvSpPr txBox="1">
            <a:spLocks noChangeArrowheads="1"/>
          </p:cNvSpPr>
          <p:nvPr/>
        </p:nvSpPr>
        <p:spPr bwMode="auto">
          <a:xfrm>
            <a:off x="3905250" y="1511300"/>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32434"/>
                </a:solidFill>
                <a:latin typeface="Capitals" charset="0"/>
                <a:cs typeface="+mn-cs"/>
              </a:rPr>
              <a:t>S</a:t>
            </a:r>
          </a:p>
        </p:txBody>
      </p:sp>
      <p:sp>
        <p:nvSpPr>
          <p:cNvPr id="41097" name="Text Box 137"/>
          <p:cNvSpPr txBox="1">
            <a:spLocks noChangeArrowheads="1"/>
          </p:cNvSpPr>
          <p:nvPr/>
        </p:nvSpPr>
        <p:spPr bwMode="auto">
          <a:xfrm>
            <a:off x="5432425" y="1416050"/>
            <a:ext cx="555625"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0600">
                <a:solidFill>
                  <a:srgbClr val="E32434"/>
                </a:solidFill>
                <a:latin typeface="Capitals" charset="0"/>
                <a:cs typeface="+mn-cs"/>
              </a:rPr>
              <a:t>J</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9795"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9796"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9797"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Arial" charset="0"/>
              <a:cs typeface="+mn-cs"/>
            </a:endParaRPr>
          </a:p>
        </p:txBody>
      </p:sp>
      <p:sp>
        <p:nvSpPr>
          <p:cNvPr id="289798"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799"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00" name="Text Box 8"/>
          <p:cNvSpPr txBox="1">
            <a:spLocks noChangeArrowheads="1"/>
          </p:cNvSpPr>
          <p:nvPr/>
        </p:nvSpPr>
        <p:spPr bwMode="auto">
          <a:xfrm>
            <a:off x="6580188" y="92075"/>
            <a:ext cx="754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35</a:t>
            </a:r>
          </a:p>
        </p:txBody>
      </p:sp>
      <p:sp>
        <p:nvSpPr>
          <p:cNvPr id="289801" name="Text Box 9"/>
          <p:cNvSpPr txBox="1">
            <a:spLocks noChangeArrowheads="1"/>
          </p:cNvSpPr>
          <p:nvPr/>
        </p:nvSpPr>
        <p:spPr bwMode="auto">
          <a:xfrm>
            <a:off x="977900" y="1022350"/>
            <a:ext cx="6018213" cy="39687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2000" b="1" i="1">
                <a:latin typeface="Comic Sans MS" charset="0"/>
                <a:cs typeface="+mn-cs"/>
              </a:rPr>
              <a:t>Los libros del Nuevo Testamento en orden</a:t>
            </a:r>
          </a:p>
        </p:txBody>
      </p:sp>
      <p:sp>
        <p:nvSpPr>
          <p:cNvPr id="289802" name="Text Box 10"/>
          <p:cNvSpPr txBox="1">
            <a:spLocks noChangeArrowheads="1"/>
          </p:cNvSpPr>
          <p:nvPr/>
        </p:nvSpPr>
        <p:spPr bwMode="auto">
          <a:xfrm>
            <a:off x="369888" y="1376363"/>
            <a:ext cx="684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000" b="1">
                <a:latin typeface="Comic Sans MS" charset="0"/>
                <a:cs typeface="+mn-cs"/>
              </a:rPr>
              <a:t>Del “archivo de Jesús” el Nuevo Testamento solo cubre unos 100 años de la historia del evangelio y la iglesia primitiva</a:t>
            </a:r>
            <a:r>
              <a:rPr lang="en-US" sz="1000" b="1">
                <a:latin typeface="Comic Sans MS" charset="0"/>
                <a:cs typeface="+mn-cs"/>
              </a:rPr>
              <a:t>.  Hace muchos años el Nuevo Testamento se organizó en cuatro temas principales….</a:t>
            </a:r>
          </a:p>
        </p:txBody>
      </p:sp>
      <p:sp>
        <p:nvSpPr>
          <p:cNvPr id="289803" name="Text Box 11"/>
          <p:cNvSpPr txBox="1">
            <a:spLocks noChangeArrowheads="1"/>
          </p:cNvSpPr>
          <p:nvPr/>
        </p:nvSpPr>
        <p:spPr bwMode="auto">
          <a:xfrm>
            <a:off x="779463" y="2046288"/>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_____________________</a:t>
            </a:r>
          </a:p>
        </p:txBody>
      </p:sp>
      <p:sp>
        <p:nvSpPr>
          <p:cNvPr id="289804" name="Text Box 12"/>
          <p:cNvSpPr txBox="1">
            <a:spLocks noChangeArrowheads="1"/>
          </p:cNvSpPr>
          <p:nvPr/>
        </p:nvSpPr>
        <p:spPr bwMode="auto">
          <a:xfrm>
            <a:off x="2425700" y="2054225"/>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9805" name="Text Box 13"/>
          <p:cNvSpPr txBox="1">
            <a:spLocks noChangeArrowheads="1"/>
          </p:cNvSpPr>
          <p:nvPr/>
        </p:nvSpPr>
        <p:spPr bwMode="auto">
          <a:xfrm>
            <a:off x="4064000" y="2063750"/>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9806" name="Text Box 14"/>
          <p:cNvSpPr txBox="1">
            <a:spLocks noChangeArrowheads="1"/>
          </p:cNvSpPr>
          <p:nvPr/>
        </p:nvSpPr>
        <p:spPr bwMode="auto">
          <a:xfrm>
            <a:off x="5689600" y="2070100"/>
            <a:ext cx="1225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200" b="1">
                <a:latin typeface="Arial" charset="0"/>
                <a:cs typeface="+mn-cs"/>
              </a:rPr>
              <a:t>____________ ____________</a:t>
            </a:r>
          </a:p>
        </p:txBody>
      </p:sp>
      <p:sp>
        <p:nvSpPr>
          <p:cNvPr id="289807" name="Text Box 15"/>
          <p:cNvSpPr txBox="1">
            <a:spLocks noChangeArrowheads="1"/>
          </p:cNvSpPr>
          <p:nvPr/>
        </p:nvSpPr>
        <p:spPr bwMode="auto">
          <a:xfrm>
            <a:off x="1074738" y="172243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(4)</a:t>
            </a:r>
          </a:p>
        </p:txBody>
      </p:sp>
      <p:sp>
        <p:nvSpPr>
          <p:cNvPr id="289808" name="Text Box 16"/>
          <p:cNvSpPr txBox="1">
            <a:spLocks noChangeArrowheads="1"/>
          </p:cNvSpPr>
          <p:nvPr/>
        </p:nvSpPr>
        <p:spPr bwMode="auto">
          <a:xfrm>
            <a:off x="2660650" y="1716088"/>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(1)</a:t>
            </a:r>
          </a:p>
        </p:txBody>
      </p:sp>
      <p:sp>
        <p:nvSpPr>
          <p:cNvPr id="289809" name="Text Box 17"/>
          <p:cNvSpPr txBox="1">
            <a:spLocks noChangeArrowheads="1"/>
          </p:cNvSpPr>
          <p:nvPr/>
        </p:nvSpPr>
        <p:spPr bwMode="auto">
          <a:xfrm>
            <a:off x="4318000"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(21)</a:t>
            </a:r>
          </a:p>
        </p:txBody>
      </p:sp>
      <p:sp>
        <p:nvSpPr>
          <p:cNvPr id="289810" name="Text Box 18"/>
          <p:cNvSpPr txBox="1">
            <a:spLocks noChangeArrowheads="1"/>
          </p:cNvSpPr>
          <p:nvPr/>
        </p:nvSpPr>
        <p:spPr bwMode="auto">
          <a:xfrm>
            <a:off x="5927725" y="1727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Arial" charset="0"/>
                <a:cs typeface="+mn-cs"/>
              </a:rPr>
              <a:t>(1)</a:t>
            </a:r>
          </a:p>
        </p:txBody>
      </p:sp>
      <p:sp>
        <p:nvSpPr>
          <p:cNvPr id="289811" name="Text Box 19"/>
          <p:cNvSpPr txBox="1">
            <a:spLocks noChangeArrowheads="1"/>
          </p:cNvSpPr>
          <p:nvPr/>
        </p:nvSpPr>
        <p:spPr bwMode="auto">
          <a:xfrm>
            <a:off x="2165350" y="2671763"/>
            <a:ext cx="17938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Copperplate Gothic Bold" charset="0"/>
                <a:cs typeface="+mn-cs"/>
              </a:rPr>
              <a:t>Hechos de los apóstoles</a:t>
            </a:r>
            <a:endParaRPr lang="en-US" sz="1600" b="1">
              <a:latin typeface="Helvetica" charset="0"/>
              <a:cs typeface="+mn-cs"/>
            </a:endParaRPr>
          </a:p>
        </p:txBody>
      </p:sp>
      <p:sp>
        <p:nvSpPr>
          <p:cNvPr id="289813" name="Text Box 21"/>
          <p:cNvSpPr txBox="1">
            <a:spLocks noChangeArrowheads="1"/>
          </p:cNvSpPr>
          <p:nvPr/>
        </p:nvSpPr>
        <p:spPr bwMode="auto">
          <a:xfrm>
            <a:off x="5500688" y="2627313"/>
            <a:ext cx="15541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600" b="1">
                <a:latin typeface="Copperplate Gothic Bold" charset="0"/>
                <a:cs typeface="+mn-cs"/>
              </a:rPr>
              <a:t>El Apocalipsis</a:t>
            </a:r>
          </a:p>
        </p:txBody>
      </p:sp>
      <p:sp>
        <p:nvSpPr>
          <p:cNvPr id="289814" name="Rectangle 22"/>
          <p:cNvSpPr>
            <a:spLocks noChangeArrowheads="1"/>
          </p:cNvSpPr>
          <p:nvPr/>
        </p:nvSpPr>
        <p:spPr bwMode="auto">
          <a:xfrm>
            <a:off x="3916363" y="2638425"/>
            <a:ext cx="1533525" cy="60833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9815"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9816"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sp>
        <p:nvSpPr>
          <p:cNvPr id="289817" name="Rectangle 25"/>
          <p:cNvSpPr>
            <a:spLocks noChangeArrowheads="1"/>
          </p:cNvSpPr>
          <p:nvPr/>
        </p:nvSpPr>
        <p:spPr bwMode="auto">
          <a:xfrm>
            <a:off x="5554663" y="2670175"/>
            <a:ext cx="1514475" cy="74453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sz="2000">
              <a:latin typeface="Times" charset="0"/>
              <a:cs typeface="+mn-cs"/>
            </a:endParaRPr>
          </a:p>
        </p:txBody>
      </p:sp>
      <p:grpSp>
        <p:nvGrpSpPr>
          <p:cNvPr id="49176" name="Group 26"/>
          <p:cNvGrpSpPr>
            <a:grpSpLocks/>
          </p:cNvGrpSpPr>
          <p:nvPr/>
        </p:nvGrpSpPr>
        <p:grpSpPr bwMode="auto">
          <a:xfrm>
            <a:off x="427038" y="5516563"/>
            <a:ext cx="3681412" cy="515937"/>
            <a:chOff x="475" y="3420"/>
            <a:chExt cx="2135" cy="325"/>
          </a:xfrm>
        </p:grpSpPr>
        <p:sp>
          <p:nvSpPr>
            <p:cNvPr id="289819"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20" name="Text Box 28"/>
            <p:cNvSpPr txBox="1">
              <a:spLocks noChangeArrowheads="1"/>
            </p:cNvSpPr>
            <p:nvPr/>
          </p:nvSpPr>
          <p:spPr bwMode="auto">
            <a:xfrm>
              <a:off x="475" y="3420"/>
              <a:ext cx="191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endParaRPr lang="es-MX" sz="1400" b="1">
                <a:latin typeface="Helvetica" charset="0"/>
                <a:cs typeface="+mn-cs"/>
              </a:endParaRPr>
            </a:p>
          </p:txBody>
        </p:sp>
        <p:sp>
          <p:nvSpPr>
            <p:cNvPr id="289821" name="AutoShape 29"/>
            <p:cNvSpPr>
              <a:spLocks noChangeArrowheads="1"/>
            </p:cNvSpPr>
            <p:nvPr/>
          </p:nvSpPr>
          <p:spPr bwMode="auto">
            <a:xfrm>
              <a:off x="2256" y="3440"/>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49177" name="Group 30"/>
          <p:cNvGrpSpPr>
            <a:grpSpLocks/>
          </p:cNvGrpSpPr>
          <p:nvPr/>
        </p:nvGrpSpPr>
        <p:grpSpPr bwMode="auto">
          <a:xfrm>
            <a:off x="325438" y="6156325"/>
            <a:ext cx="3743325" cy="415925"/>
            <a:chOff x="436" y="3757"/>
            <a:chExt cx="2171" cy="262"/>
          </a:xfrm>
        </p:grpSpPr>
        <p:sp>
          <p:nvSpPr>
            <p:cNvPr id="289823"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24" name="Text Box 32"/>
            <p:cNvSpPr txBox="1">
              <a:spLocks noChangeArrowheads="1"/>
            </p:cNvSpPr>
            <p:nvPr/>
          </p:nvSpPr>
          <p:spPr bwMode="auto">
            <a:xfrm>
              <a:off x="436" y="3811"/>
              <a:ext cx="190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ja-JP" altLang="en-US" sz="1400" b="1" dirty="0">
                  <a:latin typeface="Arial"/>
                  <a:cs typeface="+mn-cs"/>
                </a:rPr>
                <a:t>“</a:t>
              </a:r>
              <a:r>
                <a:rPr lang="en-US" sz="1400" b="1" dirty="0">
                  <a:latin typeface="Helvetica" charset="0"/>
                  <a:cs typeface="+mn-cs"/>
                </a:rPr>
                <a:t>___________________________.</a:t>
              </a:r>
              <a:r>
                <a:rPr lang="ja-JP" altLang="en-US" sz="1400" b="1" dirty="0">
                  <a:latin typeface="Arial"/>
                  <a:cs typeface="+mn-cs"/>
                </a:rPr>
                <a:t>”</a:t>
              </a:r>
              <a:endParaRPr lang="en-US" sz="1400" b="1" dirty="0">
                <a:latin typeface="Helvetica" charset="0"/>
                <a:cs typeface="+mn-cs"/>
              </a:endParaRPr>
            </a:p>
          </p:txBody>
        </p:sp>
        <p:sp>
          <p:nvSpPr>
            <p:cNvPr id="289825" name="AutoShape 33"/>
            <p:cNvSpPr>
              <a:spLocks noChangeArrowheads="1"/>
            </p:cNvSpPr>
            <p:nvPr/>
          </p:nvSpPr>
          <p:spPr bwMode="auto">
            <a:xfrm>
              <a:off x="2253" y="3757"/>
              <a:ext cx="354" cy="26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89826" name="AutoShape 34"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27" name="Text Box 35" descr="Light upward diagonal"/>
          <p:cNvSpPr txBox="1">
            <a:spLocks noChangeArrowheads="1"/>
          </p:cNvSpPr>
          <p:nvPr/>
        </p:nvSpPr>
        <p:spPr bwMode="auto">
          <a:xfrm>
            <a:off x="5740400" y="3721100"/>
            <a:ext cx="1201738" cy="517525"/>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1400" b="1">
                <a:latin typeface="Helvetica" charset="0"/>
                <a:cs typeface="+mn-cs"/>
              </a:rPr>
              <a:t>_________ ________.</a:t>
            </a:r>
            <a:r>
              <a:rPr lang="ja-JP" altLang="en-US" sz="1400" b="1">
                <a:latin typeface="Arial"/>
                <a:cs typeface="+mn-cs"/>
              </a:rPr>
              <a:t>”</a:t>
            </a:r>
            <a:endParaRPr lang="en-US" sz="1400" b="1">
              <a:latin typeface="Helvetica" charset="0"/>
              <a:cs typeface="+mn-cs"/>
            </a:endParaRPr>
          </a:p>
        </p:txBody>
      </p:sp>
      <p:sp>
        <p:nvSpPr>
          <p:cNvPr id="289828" name="AutoShape 36"/>
          <p:cNvSpPr>
            <a:spLocks noChangeArrowheads="1"/>
          </p:cNvSpPr>
          <p:nvPr/>
        </p:nvSpPr>
        <p:spPr bwMode="auto">
          <a:xfrm flipH="1">
            <a:off x="5275263" y="3744913"/>
            <a:ext cx="541337" cy="4460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29" name="AutoShape 37"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cs typeface="+mn-cs"/>
            </a:endParaRPr>
          </a:p>
        </p:txBody>
      </p:sp>
      <p:sp>
        <p:nvSpPr>
          <p:cNvPr id="289830" name="AutoShape 38"/>
          <p:cNvSpPr>
            <a:spLocks noChangeArrowheads="1"/>
          </p:cNvSpPr>
          <p:nvPr/>
        </p:nvSpPr>
        <p:spPr bwMode="auto">
          <a:xfrm>
            <a:off x="3516313" y="4548188"/>
            <a:ext cx="563562" cy="412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31" name="Text Box 39" descr="Light upward diagonal"/>
          <p:cNvSpPr txBox="1">
            <a:spLocks noChangeArrowheads="1"/>
          </p:cNvSpPr>
          <p:nvPr/>
        </p:nvSpPr>
        <p:spPr bwMode="auto">
          <a:xfrm>
            <a:off x="2343150" y="4359275"/>
            <a:ext cx="1289050" cy="836613"/>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lnSpc>
                <a:spcPct val="50000"/>
              </a:lnSpc>
              <a:spcBef>
                <a:spcPct val="50000"/>
              </a:spcBef>
              <a:defRPr/>
            </a:pPr>
            <a:r>
              <a:rPr lang="ja-JP" altLang="en-US" sz="1400" b="1">
                <a:latin typeface="Arial"/>
                <a:cs typeface="+mn-cs"/>
              </a:rPr>
              <a:t>“</a:t>
            </a: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p>
          <a:p>
            <a:pPr algn="ctr">
              <a:lnSpc>
                <a:spcPct val="50000"/>
              </a:lnSpc>
              <a:spcBef>
                <a:spcPct val="50000"/>
              </a:spcBef>
              <a:defRPr/>
            </a:pPr>
            <a:r>
              <a:rPr lang="en-US" sz="1400" b="1">
                <a:latin typeface="Helvetica" charset="0"/>
                <a:cs typeface="+mn-cs"/>
              </a:rPr>
              <a:t>_________</a:t>
            </a:r>
            <a:r>
              <a:rPr lang="ja-JP" altLang="en-US" sz="1400" b="1">
                <a:latin typeface="Arial"/>
                <a:cs typeface="+mn-cs"/>
              </a:rPr>
              <a:t>”</a:t>
            </a:r>
            <a:endParaRPr lang="en-US" sz="1400" b="1">
              <a:latin typeface="Helvetica" charset="0"/>
              <a:cs typeface="+mn-cs"/>
            </a:endParaRPr>
          </a:p>
        </p:txBody>
      </p:sp>
      <p:grpSp>
        <p:nvGrpSpPr>
          <p:cNvPr id="49184" name="Group 40"/>
          <p:cNvGrpSpPr>
            <a:grpSpLocks/>
          </p:cNvGrpSpPr>
          <p:nvPr/>
        </p:nvGrpSpPr>
        <p:grpSpPr bwMode="auto">
          <a:xfrm>
            <a:off x="568325" y="6784975"/>
            <a:ext cx="3486150" cy="1801813"/>
            <a:chOff x="532" y="4204"/>
            <a:chExt cx="2022" cy="1086"/>
          </a:xfrm>
        </p:grpSpPr>
        <p:sp>
          <p:nvSpPr>
            <p:cNvPr id="289833" name="AutoShape 41" descr="Light upward diagonal"/>
            <p:cNvSpPr>
              <a:spLocks noChangeArrowheads="1"/>
            </p:cNvSpPr>
            <p:nvPr/>
          </p:nvSpPr>
          <p:spPr bwMode="auto">
            <a:xfrm>
              <a:off x="532" y="4216"/>
              <a:ext cx="1786" cy="1074"/>
            </a:xfrm>
            <a:prstGeom prst="roundRect">
              <a:avLst>
                <a:gd name="adj" fmla="val 16667"/>
              </a:avLst>
            </a:prstGeom>
            <a:pattFill prst="ltUpDiag">
              <a:fgClr>
                <a:schemeClr val="accent1"/>
              </a:fgClr>
              <a:bgClr>
                <a:schemeClr val="bg1"/>
              </a:bgClr>
            </a:pattFill>
            <a:ln w="2857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34" name="AutoShape 42"/>
            <p:cNvSpPr>
              <a:spLocks noChangeArrowheads="1"/>
            </p:cNvSpPr>
            <p:nvPr/>
          </p:nvSpPr>
          <p:spPr bwMode="auto">
            <a:xfrm>
              <a:off x="2200" y="4618"/>
              <a:ext cx="354" cy="25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9835" name="Text Box 43" descr="Light upward diagonal"/>
            <p:cNvSpPr txBox="1">
              <a:spLocks noChangeArrowheads="1"/>
            </p:cNvSpPr>
            <p:nvPr/>
          </p:nvSpPr>
          <p:spPr bwMode="auto">
            <a:xfrm>
              <a:off x="607" y="4204"/>
              <a:ext cx="1842" cy="1054"/>
            </a:xfrm>
            <a:prstGeom prst="rect">
              <a:avLst/>
            </a:prstGeom>
            <a:noFill/>
            <a:ln>
              <a:noFill/>
            </a:ln>
            <a:effectLst/>
            <a:extLst>
              <a:ext uri="{909E8E84-426E-40dd-AFC4-6F175D3DCCD1}">
                <a14:hiddenFill xmlns:a14="http://schemas.microsoft.com/office/drawing/2010/main">
                  <a:pattFill prst="ltUpDiag">
                    <a:fgClr>
                      <a:schemeClr val="accent1"/>
                    </a:fgClr>
                    <a:bgClr>
                      <a:schemeClr val="bg1"/>
                    </a:bgClr>
                  </a:patt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spcBef>
                  <a:spcPct val="50000"/>
                </a:spcBef>
                <a:defRPr/>
              </a:pPr>
              <a:r>
                <a:rPr lang="en-US" sz="1400" b="1">
                  <a:latin typeface="Helvetica" charset="0"/>
                  <a:cs typeface="+mn-cs"/>
                </a:rPr>
                <a:t>En Jerusalé esta noche, ese equipo hebreo de noticias…                                           Santiago,                                        Pedro,                                                          Juan y                                                           Judas.</a:t>
              </a:r>
            </a:p>
          </p:txBody>
        </p:sp>
      </p:grpSp>
      <p:sp>
        <p:nvSpPr>
          <p:cNvPr id="289836" name="Line 44"/>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37" name="Line 45"/>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38" name="Line 46"/>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39" name="Line 47"/>
          <p:cNvSpPr>
            <a:spLocks noChangeShapeType="1"/>
          </p:cNvSpPr>
          <p:nvPr/>
        </p:nvSpPr>
        <p:spPr bwMode="auto">
          <a:xfrm>
            <a:off x="3940175"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40" name="Line 48"/>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41" name="Line 49"/>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42" name="Line 50"/>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43" name="Line 51"/>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a:cs typeface="+mn-cs"/>
            </a:endParaRPr>
          </a:p>
        </p:txBody>
      </p:sp>
      <p:sp>
        <p:nvSpPr>
          <p:cNvPr id="289844" name="Text Box 52"/>
          <p:cNvSpPr txBox="1">
            <a:spLocks noChangeArrowheads="1"/>
          </p:cNvSpPr>
          <p:nvPr/>
        </p:nvSpPr>
        <p:spPr bwMode="auto">
          <a:xfrm>
            <a:off x="5514975" y="3346450"/>
            <a:ext cx="202882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endParaRPr lang="pt-BR" sz="1400" b="1">
              <a:latin typeface="Helvetica" charset="0"/>
              <a:cs typeface="+mn-cs"/>
            </a:endParaRPr>
          </a:p>
          <a:p>
            <a:pPr algn="ctr">
              <a:lnSpc>
                <a:spcPct val="90000"/>
              </a:lnSpc>
              <a:spcBef>
                <a:spcPct val="50000"/>
              </a:spcBef>
              <a:defRPr/>
            </a:pPr>
            <a:endParaRPr lang="en-US" sz="1400" b="1">
              <a:latin typeface="Helvetica" charset="0"/>
              <a:cs typeface="+mn-cs"/>
            </a:endParaRPr>
          </a:p>
          <a:p>
            <a:pPr algn="ctr">
              <a:lnSpc>
                <a:spcPct val="90000"/>
              </a:lnSpc>
              <a:defRPr/>
            </a:pPr>
            <a:endParaRPr lang="en-US" sz="1400" b="1">
              <a:latin typeface="Helvetica" charset="0"/>
              <a:cs typeface="+mn-cs"/>
            </a:endParaRPr>
          </a:p>
          <a:p>
            <a:pPr algn="ctr">
              <a:lnSpc>
                <a:spcPct val="90000"/>
              </a:lnSpc>
              <a:spcBef>
                <a:spcPct val="50000"/>
              </a:spcBef>
              <a:defRPr/>
            </a:pPr>
            <a:endParaRPr lang="en-US" sz="1400" b="1">
              <a:latin typeface="Helvetica" charset="0"/>
              <a:cs typeface="+mn-cs"/>
            </a:endParaRPr>
          </a:p>
          <a:p>
            <a:pPr algn="ctr">
              <a:lnSpc>
                <a:spcPct val="90000"/>
              </a:lnSpc>
              <a:spcBef>
                <a:spcPct val="50000"/>
              </a:spcBef>
              <a:defRPr/>
            </a:pPr>
            <a:endParaRPr lang="pt-BR" sz="1400" b="1">
              <a:latin typeface="Helvetica" charset="0"/>
              <a:cs typeface="+mn-cs"/>
            </a:endParaRPr>
          </a:p>
          <a:p>
            <a:pPr algn="ctr">
              <a:lnSpc>
                <a:spcPct val="90000"/>
              </a:lnSpc>
              <a:spcBef>
                <a:spcPct val="50000"/>
              </a:spcBef>
              <a:defRPr/>
            </a:pPr>
            <a:endParaRPr lang="en-US" sz="1400" b="1">
              <a:latin typeface="Helvetica" charset="0"/>
              <a:cs typeface="+mn-cs"/>
            </a:endParaRPr>
          </a:p>
        </p:txBody>
      </p:sp>
      <p:sp>
        <p:nvSpPr>
          <p:cNvPr id="289845" name="Text Box 53"/>
          <p:cNvSpPr txBox="1">
            <a:spLocks noChangeArrowheads="1"/>
          </p:cNvSpPr>
          <p:nvPr/>
        </p:nvSpPr>
        <p:spPr bwMode="auto">
          <a:xfrm>
            <a:off x="2370138" y="1970088"/>
            <a:ext cx="13350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defRPr/>
            </a:pPr>
            <a:r>
              <a:rPr lang="es-ES" sz="2000" b="1" baseline="-25000">
                <a:latin typeface="Arial" charset="0"/>
                <a:cs typeface="+mn-cs"/>
              </a:rPr>
              <a:t>Asuntos </a:t>
            </a:r>
            <a:r>
              <a:rPr lang="es-ES" sz="1800" b="1" baseline="-25000">
                <a:latin typeface="Arial" charset="0"/>
                <a:cs typeface="+mn-cs"/>
              </a:rPr>
              <a:t>relacionados con la iglesia</a:t>
            </a:r>
          </a:p>
        </p:txBody>
      </p:sp>
      <p:sp>
        <p:nvSpPr>
          <p:cNvPr id="289846" name="Text Box 54"/>
          <p:cNvSpPr txBox="1">
            <a:spLocks noChangeArrowheads="1"/>
          </p:cNvSpPr>
          <p:nvPr/>
        </p:nvSpPr>
        <p:spPr bwMode="auto">
          <a:xfrm>
            <a:off x="4081463" y="2039938"/>
            <a:ext cx="12541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30000"/>
              </a:lnSpc>
              <a:spcBef>
                <a:spcPct val="50000"/>
              </a:spcBef>
              <a:defRPr/>
            </a:pPr>
            <a:r>
              <a:rPr lang="en-US" sz="2400" b="1" baseline="-25000">
                <a:latin typeface="Arial" charset="0"/>
                <a:cs typeface="+mn-cs"/>
              </a:rPr>
              <a:t>Historia de</a:t>
            </a:r>
          </a:p>
          <a:p>
            <a:pPr>
              <a:lnSpc>
                <a:spcPct val="30000"/>
              </a:lnSpc>
              <a:spcBef>
                <a:spcPct val="50000"/>
              </a:spcBef>
              <a:defRPr/>
            </a:pPr>
            <a:r>
              <a:rPr lang="en-US" sz="2400" b="1" baseline="-25000">
                <a:latin typeface="Arial" charset="0"/>
                <a:cs typeface="+mn-cs"/>
              </a:rPr>
              <a:t> la iglesia</a:t>
            </a:r>
          </a:p>
        </p:txBody>
      </p:sp>
      <p:sp>
        <p:nvSpPr>
          <p:cNvPr id="289847" name="Text Box 55"/>
          <p:cNvSpPr txBox="1">
            <a:spLocks noChangeArrowheads="1"/>
          </p:cNvSpPr>
          <p:nvPr/>
        </p:nvSpPr>
        <p:spPr bwMode="auto">
          <a:xfrm>
            <a:off x="5559425" y="2000250"/>
            <a:ext cx="145891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60000"/>
              </a:lnSpc>
              <a:spcBef>
                <a:spcPct val="50000"/>
              </a:spcBef>
              <a:defRPr/>
            </a:pPr>
            <a:r>
              <a:rPr lang="en-US" sz="2000" b="1" baseline="-25000">
                <a:latin typeface="Arial" charset="0"/>
                <a:cs typeface="+mn-cs"/>
              </a:rPr>
              <a:t>Eternidad y</a:t>
            </a:r>
          </a:p>
          <a:p>
            <a:pPr algn="ctr">
              <a:lnSpc>
                <a:spcPct val="60000"/>
              </a:lnSpc>
              <a:spcBef>
                <a:spcPct val="50000"/>
              </a:spcBef>
              <a:defRPr/>
            </a:pPr>
            <a:r>
              <a:rPr lang="en-US" sz="2000" b="1" baseline="-25000">
                <a:latin typeface="Arial" charset="0"/>
                <a:cs typeface="+mn-cs"/>
              </a:rPr>
              <a:t> futuro</a:t>
            </a:r>
          </a:p>
          <a:p>
            <a:pPr algn="ctr">
              <a:lnSpc>
                <a:spcPct val="60000"/>
              </a:lnSpc>
              <a:spcBef>
                <a:spcPct val="50000"/>
              </a:spcBef>
              <a:defRPr/>
            </a:pPr>
            <a:endParaRPr lang="en-US" sz="2400" b="1" baseline="-25000">
              <a:latin typeface="Arial" charset="0"/>
              <a:cs typeface="+mn-cs"/>
            </a:endParaRPr>
          </a:p>
        </p:txBody>
      </p:sp>
      <p:sp>
        <p:nvSpPr>
          <p:cNvPr id="289849" name="Text Box 57"/>
          <p:cNvSpPr txBox="1">
            <a:spLocks noChangeArrowheads="1"/>
          </p:cNvSpPr>
          <p:nvPr/>
        </p:nvSpPr>
        <p:spPr bwMode="auto">
          <a:xfrm>
            <a:off x="2513013" y="4191000"/>
            <a:ext cx="130333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latin typeface="Arial" charset="0"/>
                <a:cs typeface="+mn-cs"/>
              </a:rPr>
              <a:t>Los Grandes Esfuerzos Fueron Compartidos</a:t>
            </a:r>
            <a:endParaRPr lang="en-US" sz="2000" b="1" baseline="-25000">
              <a:latin typeface="Arial" charset="0"/>
              <a:cs typeface="+mn-cs"/>
            </a:endParaRPr>
          </a:p>
        </p:txBody>
      </p:sp>
      <p:sp>
        <p:nvSpPr>
          <p:cNvPr id="289850" name="Text Box 58"/>
          <p:cNvSpPr txBox="1">
            <a:spLocks noChangeArrowheads="1"/>
          </p:cNvSpPr>
          <p:nvPr/>
        </p:nvSpPr>
        <p:spPr bwMode="auto">
          <a:xfrm>
            <a:off x="5711825" y="3633788"/>
            <a:ext cx="13033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b="1" baseline="-25000">
                <a:latin typeface="Arial" charset="0"/>
                <a:cs typeface="+mn-cs"/>
              </a:rPr>
              <a:t>Romanos  con corazón</a:t>
            </a:r>
          </a:p>
        </p:txBody>
      </p:sp>
      <p:sp>
        <p:nvSpPr>
          <p:cNvPr id="289851" name="Text Box 59"/>
          <p:cNvSpPr txBox="1">
            <a:spLocks noChangeArrowheads="1"/>
          </p:cNvSpPr>
          <p:nvPr/>
        </p:nvSpPr>
        <p:spPr bwMode="auto">
          <a:xfrm>
            <a:off x="914400" y="5556250"/>
            <a:ext cx="3635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1" baseline="-25000">
                <a:latin typeface="Arial" charset="0"/>
                <a:cs typeface="+mn-cs"/>
              </a:rPr>
              <a:t>Tesoros Tiene el  Titán</a:t>
            </a:r>
          </a:p>
        </p:txBody>
      </p:sp>
      <p:sp>
        <p:nvSpPr>
          <p:cNvPr id="289852" name="Text Box 60"/>
          <p:cNvSpPr txBox="1">
            <a:spLocks noChangeArrowheads="1"/>
          </p:cNvSpPr>
          <p:nvPr/>
        </p:nvSpPr>
        <p:spPr bwMode="auto">
          <a:xfrm>
            <a:off x="431800" y="6175375"/>
            <a:ext cx="30638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70000"/>
              </a:lnSpc>
              <a:spcBef>
                <a:spcPct val="50000"/>
              </a:spcBef>
              <a:defRPr/>
            </a:pPr>
            <a:r>
              <a:rPr lang="es-ES" sz="2000" b="1" baseline="-25000" dirty="0">
                <a:latin typeface="Arial" charset="0"/>
                <a:cs typeface="+mn-cs"/>
              </a:rPr>
              <a:t>El final de las cartas paulinas</a:t>
            </a:r>
            <a:endParaRPr lang="en-US" sz="2000" b="1" baseline="-25000" dirty="0">
              <a:latin typeface="Arial" charset="0"/>
              <a:cs typeface="+mn-cs"/>
            </a:endParaRPr>
          </a:p>
        </p:txBody>
      </p:sp>
      <p:sp>
        <p:nvSpPr>
          <p:cNvPr id="289853" name="Text Box 61"/>
          <p:cNvSpPr txBox="1">
            <a:spLocks noChangeArrowheads="1"/>
          </p:cNvSpPr>
          <p:nvPr/>
        </p:nvSpPr>
        <p:spPr bwMode="auto">
          <a:xfrm>
            <a:off x="687388" y="2001838"/>
            <a:ext cx="14795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40000"/>
              </a:lnSpc>
              <a:spcBef>
                <a:spcPct val="50000"/>
              </a:spcBef>
              <a:defRPr/>
            </a:pPr>
            <a:r>
              <a:rPr lang="en-US" sz="2400" b="1" baseline="-25000">
                <a:latin typeface="Arial" charset="0"/>
                <a:cs typeface="+mn-cs"/>
              </a:rPr>
              <a:t>Datos y</a:t>
            </a:r>
          </a:p>
          <a:p>
            <a:pPr algn="ctr">
              <a:lnSpc>
                <a:spcPct val="40000"/>
              </a:lnSpc>
              <a:spcBef>
                <a:spcPct val="50000"/>
              </a:spcBef>
              <a:defRPr/>
            </a:pPr>
            <a:r>
              <a:rPr lang="en-US" sz="2400" b="1" baseline="-25000">
                <a:latin typeface="Arial" charset="0"/>
                <a:cs typeface="+mn-cs"/>
              </a:rPr>
              <a:t>teología</a:t>
            </a:r>
          </a:p>
          <a:p>
            <a:pPr algn="ctr">
              <a:lnSpc>
                <a:spcPct val="40000"/>
              </a:lnSpc>
              <a:spcBef>
                <a:spcPct val="50000"/>
              </a:spcBef>
              <a:defRPr/>
            </a:pPr>
            <a:endParaRPr lang="en-US" sz="2400" b="1" baseline="-25000">
              <a:latin typeface="Arial" charset="0"/>
              <a:cs typeface="+mn-cs"/>
            </a:endParaRPr>
          </a:p>
        </p:txBody>
      </p:sp>
      <p:sp>
        <p:nvSpPr>
          <p:cNvPr id="289854" name="Text Box 62"/>
          <p:cNvSpPr txBox="1">
            <a:spLocks noChangeArrowheads="1"/>
          </p:cNvSpPr>
          <p:nvPr/>
        </p:nvSpPr>
        <p:spPr bwMode="auto">
          <a:xfrm>
            <a:off x="3981450" y="2598738"/>
            <a:ext cx="1317625"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600" b="1">
                <a:latin typeface="Copperplate Gothic Bold" charset="0"/>
                <a:cs typeface="+mn-cs"/>
              </a:rPr>
              <a:t>Las epístolas</a:t>
            </a:r>
            <a:endParaRPr lang="en-US" sz="1400" b="1">
              <a:latin typeface="Helvetica" charset="0"/>
              <a:cs typeface="+mn-cs"/>
            </a:endParaRPr>
          </a:p>
          <a:p>
            <a:pPr algn="ctr">
              <a:lnSpc>
                <a:spcPct val="90000"/>
              </a:lnSpc>
              <a:spcBef>
                <a:spcPct val="50000"/>
              </a:spcBef>
              <a:defRPr/>
            </a:pPr>
            <a:r>
              <a:rPr lang="en-US" sz="1400" b="1" i="1">
                <a:latin typeface="Helvetica" charset="0"/>
                <a:cs typeface="+mn-cs"/>
              </a:rPr>
              <a:t>Cartas de Pablo:</a:t>
            </a:r>
          </a:p>
          <a:p>
            <a:pPr algn="ctr">
              <a:lnSpc>
                <a:spcPct val="90000"/>
              </a:lnSpc>
              <a:spcBef>
                <a:spcPct val="50000"/>
              </a:spcBef>
              <a:defRPr/>
            </a:pPr>
            <a:r>
              <a:rPr lang="pt-BR" sz="1400" b="1">
                <a:latin typeface="Helvetica" charset="0"/>
                <a:cs typeface="+mn-cs"/>
              </a:rPr>
              <a:t>Romanos</a:t>
            </a:r>
          </a:p>
          <a:p>
            <a:pPr algn="ctr">
              <a:lnSpc>
                <a:spcPct val="90000"/>
              </a:lnSpc>
              <a:defRPr/>
            </a:pPr>
            <a:r>
              <a:rPr lang="pt-BR" sz="1400" b="1">
                <a:latin typeface="Helvetica" charset="0"/>
                <a:cs typeface="+mn-cs"/>
              </a:rPr>
              <a:t>1 Corintios</a:t>
            </a:r>
          </a:p>
          <a:p>
            <a:pPr algn="ctr">
              <a:lnSpc>
                <a:spcPct val="90000"/>
              </a:lnSpc>
              <a:defRPr/>
            </a:pPr>
            <a:r>
              <a:rPr lang="pt-BR" sz="1400" b="1">
                <a:latin typeface="Helvetica" charset="0"/>
                <a:cs typeface="+mn-cs"/>
              </a:rPr>
              <a:t>2 Corintios</a:t>
            </a:r>
            <a:endParaRPr lang="en-US" sz="1400" b="1">
              <a:latin typeface="Helvetica" charset="0"/>
              <a:cs typeface="+mn-cs"/>
            </a:endParaRPr>
          </a:p>
        </p:txBody>
      </p:sp>
      <p:sp>
        <p:nvSpPr>
          <p:cNvPr id="289855" name="Text Box 63"/>
          <p:cNvSpPr txBox="1">
            <a:spLocks noChangeArrowheads="1"/>
          </p:cNvSpPr>
          <p:nvPr/>
        </p:nvSpPr>
        <p:spPr bwMode="auto">
          <a:xfrm>
            <a:off x="4043363" y="4340225"/>
            <a:ext cx="1303337"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defRPr/>
            </a:pPr>
            <a:r>
              <a:rPr lang="en-US" sz="1400" b="1">
                <a:latin typeface="Helvetica" charset="0"/>
                <a:cs typeface="+mn-cs"/>
              </a:rPr>
              <a:t>Gálatas</a:t>
            </a:r>
          </a:p>
          <a:p>
            <a:pPr algn="ctr">
              <a:lnSpc>
                <a:spcPct val="90000"/>
              </a:lnSpc>
              <a:defRPr/>
            </a:pPr>
            <a:r>
              <a:rPr lang="en-US" sz="1400" b="1">
                <a:latin typeface="Helvetica" charset="0"/>
                <a:cs typeface="+mn-cs"/>
              </a:rPr>
              <a:t>Efesios</a:t>
            </a:r>
          </a:p>
          <a:p>
            <a:pPr algn="ctr">
              <a:lnSpc>
                <a:spcPct val="90000"/>
              </a:lnSpc>
              <a:defRPr/>
            </a:pPr>
            <a:r>
              <a:rPr lang="en-US" sz="1400" b="1">
                <a:latin typeface="Helvetica" charset="0"/>
                <a:cs typeface="+mn-cs"/>
              </a:rPr>
              <a:t>Filipenses</a:t>
            </a:r>
          </a:p>
          <a:p>
            <a:pPr algn="ctr">
              <a:lnSpc>
                <a:spcPct val="90000"/>
              </a:lnSpc>
              <a:defRPr/>
            </a:pPr>
            <a:r>
              <a:rPr lang="en-US" sz="1400" b="1">
                <a:latin typeface="Helvetica" charset="0"/>
                <a:cs typeface="+mn-cs"/>
              </a:rPr>
              <a:t>Colosenses</a:t>
            </a:r>
          </a:p>
        </p:txBody>
      </p:sp>
      <p:sp>
        <p:nvSpPr>
          <p:cNvPr id="289856" name="Text Box 64"/>
          <p:cNvSpPr txBox="1">
            <a:spLocks noChangeArrowheads="1"/>
          </p:cNvSpPr>
          <p:nvPr/>
        </p:nvSpPr>
        <p:spPr bwMode="auto">
          <a:xfrm>
            <a:off x="3790950" y="5170488"/>
            <a:ext cx="1771650" cy="13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400" b="1">
                <a:latin typeface="Helvetica" charset="0"/>
                <a:cs typeface="+mn-cs"/>
              </a:rPr>
              <a:t>1 Tesalonicenses</a:t>
            </a:r>
          </a:p>
          <a:p>
            <a:pPr algn="ctr">
              <a:lnSpc>
                <a:spcPct val="90000"/>
              </a:lnSpc>
              <a:defRPr/>
            </a:pPr>
            <a:r>
              <a:rPr lang="en-US" sz="1400" b="1">
                <a:latin typeface="Helvetica" charset="0"/>
                <a:cs typeface="+mn-cs"/>
              </a:rPr>
              <a:t>2 Tesalonicenses</a:t>
            </a:r>
          </a:p>
          <a:p>
            <a:pPr algn="ctr">
              <a:lnSpc>
                <a:spcPct val="90000"/>
              </a:lnSpc>
              <a:defRPr/>
            </a:pPr>
            <a:r>
              <a:rPr lang="en-US" sz="1400" b="1">
                <a:latin typeface="Helvetica" charset="0"/>
                <a:cs typeface="+mn-cs"/>
              </a:rPr>
              <a:t>1 Timoteo</a:t>
            </a:r>
          </a:p>
          <a:p>
            <a:pPr algn="ctr">
              <a:lnSpc>
                <a:spcPct val="90000"/>
              </a:lnSpc>
              <a:defRPr/>
            </a:pPr>
            <a:r>
              <a:rPr lang="en-US" sz="1400" b="1">
                <a:latin typeface="Helvetica" charset="0"/>
                <a:cs typeface="+mn-cs"/>
              </a:rPr>
              <a:t>2 Timoteo</a:t>
            </a:r>
          </a:p>
          <a:p>
            <a:pPr algn="ctr">
              <a:lnSpc>
                <a:spcPct val="90000"/>
              </a:lnSpc>
              <a:defRPr/>
            </a:pPr>
            <a:r>
              <a:rPr lang="en-US" sz="1400" b="1">
                <a:latin typeface="Helvetica" charset="0"/>
                <a:cs typeface="+mn-cs"/>
              </a:rPr>
              <a:t>Tito</a:t>
            </a:r>
          </a:p>
          <a:p>
            <a:pPr algn="ctr">
              <a:lnSpc>
                <a:spcPct val="90000"/>
              </a:lnSpc>
              <a:spcBef>
                <a:spcPct val="50000"/>
              </a:spcBef>
              <a:defRPr/>
            </a:pPr>
            <a:r>
              <a:rPr lang="en-US" sz="1400" b="1">
                <a:latin typeface="Helvetica" charset="0"/>
                <a:cs typeface="+mn-cs"/>
              </a:rPr>
              <a:t>Filemón</a:t>
            </a:r>
          </a:p>
        </p:txBody>
      </p:sp>
      <p:sp>
        <p:nvSpPr>
          <p:cNvPr id="289857" name="Text Box 65"/>
          <p:cNvSpPr txBox="1">
            <a:spLocks noChangeArrowheads="1"/>
          </p:cNvSpPr>
          <p:nvPr/>
        </p:nvSpPr>
        <p:spPr bwMode="auto">
          <a:xfrm>
            <a:off x="3965575" y="6551613"/>
            <a:ext cx="1397000"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400" b="1" i="1">
                <a:latin typeface="Helvetica" charset="0"/>
                <a:cs typeface="+mn-cs"/>
              </a:rPr>
              <a:t>Cartas de otros:   </a:t>
            </a:r>
          </a:p>
          <a:p>
            <a:pPr algn="ctr">
              <a:lnSpc>
                <a:spcPct val="90000"/>
              </a:lnSpc>
              <a:spcBef>
                <a:spcPct val="50000"/>
              </a:spcBef>
              <a:defRPr/>
            </a:pPr>
            <a:r>
              <a:rPr lang="en-US" sz="1400" b="1" i="1">
                <a:latin typeface="Helvetica" charset="0"/>
                <a:cs typeface="+mn-cs"/>
              </a:rPr>
              <a:t>Hebreo</a:t>
            </a:r>
            <a:endParaRPr lang="en-US" sz="1400" b="1">
              <a:latin typeface="Helvetica" charset="0"/>
              <a:cs typeface="+mn-cs"/>
            </a:endParaRPr>
          </a:p>
          <a:p>
            <a:pPr algn="ctr">
              <a:lnSpc>
                <a:spcPct val="90000"/>
              </a:lnSpc>
              <a:defRPr/>
            </a:pPr>
            <a:r>
              <a:rPr lang="pt-BR" sz="1400" b="1">
                <a:latin typeface="Helvetica" charset="0"/>
                <a:cs typeface="+mn-cs"/>
              </a:rPr>
              <a:t>Santiago</a:t>
            </a:r>
          </a:p>
          <a:p>
            <a:pPr algn="ctr">
              <a:lnSpc>
                <a:spcPct val="90000"/>
              </a:lnSpc>
              <a:defRPr/>
            </a:pPr>
            <a:r>
              <a:rPr lang="pt-BR" sz="1400" b="1">
                <a:latin typeface="Helvetica" charset="0"/>
                <a:cs typeface="+mn-cs"/>
              </a:rPr>
              <a:t>1 Pedro</a:t>
            </a:r>
          </a:p>
          <a:p>
            <a:pPr algn="ctr">
              <a:lnSpc>
                <a:spcPct val="90000"/>
              </a:lnSpc>
              <a:defRPr/>
            </a:pPr>
            <a:r>
              <a:rPr lang="pt-BR" sz="1400" b="1">
                <a:latin typeface="Helvetica" charset="0"/>
                <a:cs typeface="+mn-cs"/>
              </a:rPr>
              <a:t>2 Pedro</a:t>
            </a:r>
          </a:p>
          <a:p>
            <a:pPr algn="ctr">
              <a:lnSpc>
                <a:spcPct val="90000"/>
              </a:lnSpc>
              <a:defRPr/>
            </a:pPr>
            <a:r>
              <a:rPr lang="pt-BR" sz="1400" b="1">
                <a:latin typeface="Helvetica" charset="0"/>
                <a:cs typeface="+mn-cs"/>
              </a:rPr>
              <a:t>1 Juan</a:t>
            </a:r>
          </a:p>
          <a:p>
            <a:pPr algn="ctr">
              <a:lnSpc>
                <a:spcPct val="90000"/>
              </a:lnSpc>
              <a:defRPr/>
            </a:pPr>
            <a:r>
              <a:rPr lang="pt-BR" sz="1400" b="1">
                <a:latin typeface="Helvetica" charset="0"/>
                <a:cs typeface="+mn-cs"/>
              </a:rPr>
              <a:t>2 Juan</a:t>
            </a:r>
          </a:p>
          <a:p>
            <a:pPr algn="ctr">
              <a:lnSpc>
                <a:spcPct val="90000"/>
              </a:lnSpc>
              <a:defRPr/>
            </a:pPr>
            <a:r>
              <a:rPr lang="pt-BR" sz="1400" b="1">
                <a:latin typeface="Helvetica" charset="0"/>
                <a:cs typeface="+mn-cs"/>
              </a:rPr>
              <a:t>3 Juan</a:t>
            </a:r>
          </a:p>
          <a:p>
            <a:pPr algn="ctr">
              <a:lnSpc>
                <a:spcPct val="90000"/>
              </a:lnSpc>
              <a:defRPr/>
            </a:pPr>
            <a:r>
              <a:rPr lang="pt-BR" sz="1400" b="1">
                <a:latin typeface="Helvetica" charset="0"/>
                <a:cs typeface="+mn-cs"/>
              </a:rPr>
              <a:t>Judas</a:t>
            </a:r>
            <a:endParaRPr lang="en-US" sz="1400" b="1">
              <a:latin typeface="Helvetica" charset="0"/>
              <a:cs typeface="+mn-cs"/>
            </a:endParaRPr>
          </a:p>
        </p:txBody>
      </p:sp>
      <p:sp>
        <p:nvSpPr>
          <p:cNvPr id="49206" name="Text Box 20"/>
          <p:cNvSpPr txBox="1">
            <a:spLocks noChangeArrowheads="1"/>
          </p:cNvSpPr>
          <p:nvPr/>
        </p:nvSpPr>
        <p:spPr bwMode="auto">
          <a:xfrm>
            <a:off x="654050" y="2682875"/>
            <a:ext cx="15017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500">
                <a:solidFill>
                  <a:schemeClr val="tx1"/>
                </a:solidFill>
                <a:latin typeface="Century Gothic" charset="0"/>
                <a:ea typeface="ＭＳ Ｐゴシック" charset="0"/>
                <a:cs typeface="ＭＳ Ｐゴシック" charset="0"/>
              </a:defRPr>
            </a:lvl1pPr>
            <a:lvl2pPr marL="742950" indent="-285750" defTabSz="862013">
              <a:defRPr sz="500">
                <a:solidFill>
                  <a:schemeClr val="tx1"/>
                </a:solidFill>
                <a:latin typeface="Century Gothic" charset="0"/>
                <a:ea typeface="ＭＳ Ｐゴシック" charset="0"/>
              </a:defRPr>
            </a:lvl2pPr>
            <a:lvl3pPr marL="1143000" indent="-228600" defTabSz="862013">
              <a:defRPr sz="500">
                <a:solidFill>
                  <a:schemeClr val="tx1"/>
                </a:solidFill>
                <a:latin typeface="Century Gothic" charset="0"/>
                <a:ea typeface="ＭＳ Ｐゴシック" charset="0"/>
              </a:defRPr>
            </a:lvl3pPr>
            <a:lvl4pPr marL="1600200" indent="-228600" defTabSz="862013">
              <a:defRPr sz="500">
                <a:solidFill>
                  <a:schemeClr val="tx1"/>
                </a:solidFill>
                <a:latin typeface="Century Gothic" charset="0"/>
                <a:ea typeface="ＭＳ Ｐゴシック" charset="0"/>
              </a:defRPr>
            </a:lvl4pPr>
            <a:lvl5pPr marL="2057400" indent="-228600" defTabSz="862013">
              <a:defRPr sz="500">
                <a:solidFill>
                  <a:schemeClr val="tx1"/>
                </a:solidFill>
                <a:latin typeface="Century Gothic" charset="0"/>
                <a:ea typeface="ＭＳ Ｐゴシック" charset="0"/>
              </a:defRPr>
            </a:lvl5pPr>
            <a:lvl6pPr marL="2514600" indent="-228600" defTabSz="862013"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defTabSz="862013"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defTabSz="862013"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defTabSz="862013"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pPr>
            <a:r>
              <a:rPr lang="en-US" sz="1500" b="1">
                <a:latin typeface="Copperplate Gothic Bold" charset="0"/>
              </a:rPr>
              <a:t>Los evangelios</a:t>
            </a:r>
            <a:r>
              <a:rPr lang="en-US" sz="1500" b="1">
                <a:latin typeface="Helvetica" charset="0"/>
              </a:rPr>
              <a:t>:</a:t>
            </a:r>
          </a:p>
          <a:p>
            <a:pPr algn="ctr">
              <a:lnSpc>
                <a:spcPct val="75000"/>
              </a:lnSpc>
              <a:spcBef>
                <a:spcPct val="50000"/>
              </a:spcBef>
            </a:pPr>
            <a:r>
              <a:rPr lang="en-US" sz="1500" b="1">
                <a:latin typeface="Helvetica" charset="0"/>
              </a:rPr>
              <a:t>Mateo*</a:t>
            </a:r>
          </a:p>
          <a:p>
            <a:pPr algn="ctr">
              <a:lnSpc>
                <a:spcPct val="75000"/>
              </a:lnSpc>
              <a:spcBef>
                <a:spcPct val="50000"/>
              </a:spcBef>
            </a:pPr>
            <a:r>
              <a:rPr lang="en-US" sz="1500" b="1">
                <a:latin typeface="Helvetica" charset="0"/>
              </a:rPr>
              <a:t>Marcos*</a:t>
            </a:r>
          </a:p>
          <a:p>
            <a:pPr algn="ctr">
              <a:lnSpc>
                <a:spcPct val="75000"/>
              </a:lnSpc>
              <a:spcBef>
                <a:spcPct val="50000"/>
              </a:spcBef>
            </a:pPr>
            <a:r>
              <a:rPr lang="en-US" sz="1500" b="1">
                <a:latin typeface="Helvetica" charset="0"/>
              </a:rPr>
              <a:t>Lucas*</a:t>
            </a:r>
          </a:p>
          <a:p>
            <a:pPr algn="ctr">
              <a:lnSpc>
                <a:spcPct val="75000"/>
              </a:lnSpc>
              <a:spcBef>
                <a:spcPct val="50000"/>
              </a:spcBef>
            </a:pPr>
            <a:r>
              <a:rPr lang="en-US" sz="1500" b="1">
                <a:latin typeface="Helvetica" charset="0"/>
              </a:rPr>
              <a:t>Juan</a:t>
            </a:r>
          </a:p>
          <a:p>
            <a:pPr algn="ctr">
              <a:lnSpc>
                <a:spcPct val="75000"/>
              </a:lnSpc>
              <a:spcBef>
                <a:spcPct val="50000"/>
              </a:spcBef>
            </a:pPr>
            <a:r>
              <a:rPr lang="en-US" sz="1500" b="1">
                <a:latin typeface="Helvetica" charset="0"/>
              </a:rPr>
              <a:t>--------*Sinóptico:</a:t>
            </a:r>
          </a:p>
        </p:txBody>
      </p:sp>
      <p:sp>
        <p:nvSpPr>
          <p:cNvPr id="69" name="Text Box 56"/>
          <p:cNvSpPr txBox="1">
            <a:spLocks noChangeArrowheads="1"/>
          </p:cNvSpPr>
          <p:nvPr/>
        </p:nvSpPr>
        <p:spPr bwMode="auto">
          <a:xfrm>
            <a:off x="862013" y="4711700"/>
            <a:ext cx="10477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spAutoFit/>
          </a:bodyPr>
          <a:lstStyle>
            <a:lvl1pPr defTabSz="862013">
              <a:defRPr sz="2400">
                <a:solidFill>
                  <a:schemeClr val="tx1"/>
                </a:solidFill>
                <a:latin typeface="Arial" charset="0"/>
                <a:ea typeface="ＭＳ Ｐゴシック" charset="0"/>
                <a:cs typeface="ＭＳ Ｐゴシック" charset="0"/>
              </a:defRPr>
            </a:lvl1pPr>
            <a:lvl2pPr marL="37931725" indent="-37474525" defTabSz="86201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lnSpc>
                <a:spcPct val="70000"/>
              </a:lnSpc>
              <a:spcBef>
                <a:spcPct val="50000"/>
              </a:spcBef>
              <a:spcAft>
                <a:spcPts val="0"/>
              </a:spcAft>
              <a:defRPr/>
            </a:pPr>
            <a:r>
              <a:rPr lang="ja-JP" altLang="en-US" sz="2300" b="1" kern="0" baseline="-25000" smtClean="0">
                <a:solidFill>
                  <a:srgbClr val="000000"/>
                </a:solidFill>
              </a:rPr>
              <a:t>“</a:t>
            </a:r>
            <a:r>
              <a:rPr lang="en-US" sz="2300" b="1" kern="0" baseline="-25000" smtClean="0">
                <a:solidFill>
                  <a:srgbClr val="000000"/>
                </a:solidFill>
              </a:rPr>
              <a:t>Vistos       juntos</a:t>
            </a:r>
            <a:r>
              <a:rPr lang="ja-JP" altLang="en-US" sz="2300" b="1" kern="0" baseline="-25000" smtClean="0">
                <a:solidFill>
                  <a:srgbClr val="000000"/>
                </a:solidFill>
              </a:rPr>
              <a:t>”</a:t>
            </a:r>
            <a:endParaRPr lang="en-US" sz="2300" b="1" kern="0" baseline="-25000" smtClean="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Line 2"/>
          <p:cNvSpPr>
            <a:spLocks noChangeShapeType="1"/>
          </p:cNvSpPr>
          <p:nvPr/>
        </p:nvSpPr>
        <p:spPr bwMode="auto">
          <a:xfrm>
            <a:off x="211138" y="2940050"/>
            <a:ext cx="554513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90819" name="Picture 3"/>
          <p:cNvPicPr>
            <a:picLocks noChangeArrowheads="1"/>
          </p:cNvPicPr>
          <p:nvPr/>
        </p:nvPicPr>
        <p:blipFill>
          <a:blip r:embed="rId2">
            <a:lum contrast="18000"/>
            <a:extLst>
              <a:ext uri="{28A0092B-C50C-407E-A947-70E740481C1C}">
                <a14:useLocalDpi xmlns:a14="http://schemas.microsoft.com/office/drawing/2010/main" val="0"/>
              </a:ext>
            </a:extLst>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Lst>
        </p:spPr>
      </p:pic>
      <p:sp>
        <p:nvSpPr>
          <p:cNvPr id="290820" name="Text Box 4"/>
          <p:cNvSpPr txBox="1">
            <a:spLocks noChangeArrowheads="1"/>
          </p:cNvSpPr>
          <p:nvPr/>
        </p:nvSpPr>
        <p:spPr bwMode="auto">
          <a:xfrm>
            <a:off x="2562225" y="696913"/>
            <a:ext cx="4419600" cy="396875"/>
          </a:xfrm>
          <a:prstGeom prst="rect">
            <a:avLst/>
          </a:prstGeom>
          <a:noFill/>
          <a:ln>
            <a:noFill/>
          </a:ln>
          <a:effectLst>
            <a:outerShdw blurRad="63500" dist="46662" dir="3284183"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spcBef>
                <a:spcPct val="50000"/>
              </a:spcBef>
              <a:defRPr/>
            </a:pPr>
            <a:r>
              <a:rPr lang="es-ES" sz="2000" b="1" i="1">
                <a:latin typeface="Arial" charset="0"/>
                <a:cs typeface="+mn-cs"/>
              </a:rPr>
              <a:t>Pablo: Un vistazo a sus viajes</a:t>
            </a:r>
          </a:p>
        </p:txBody>
      </p:sp>
      <p:sp>
        <p:nvSpPr>
          <p:cNvPr id="290821" name="Text Box 5"/>
          <p:cNvSpPr txBox="1">
            <a:spLocks noChangeArrowheads="1"/>
          </p:cNvSpPr>
          <p:nvPr/>
        </p:nvSpPr>
        <p:spPr bwMode="auto">
          <a:xfrm>
            <a:off x="4568825" y="3046413"/>
            <a:ext cx="2452688" cy="665162"/>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lIns="91438" rIns="91438">
            <a:spAutoFit/>
          </a:bodyPr>
          <a:lstStyle/>
          <a:p>
            <a:pPr algn="ctr">
              <a:spcBef>
                <a:spcPct val="50000"/>
              </a:spcBef>
              <a:defRPr/>
            </a:pPr>
            <a:r>
              <a:rPr lang="es-ES" sz="1600" b="1">
                <a:latin typeface="Comic Sans MS" charset="0"/>
                <a:cs typeface="+mn-cs"/>
              </a:rPr>
              <a:t>Hechos 15</a:t>
            </a:r>
            <a:r>
              <a:rPr lang="es-ES" sz="2000" b="1">
                <a:latin typeface="Comic Sans MS" charset="0"/>
                <a:cs typeface="+mn-cs"/>
              </a:rPr>
              <a:t> </a:t>
            </a:r>
          </a:p>
          <a:p>
            <a:pPr algn="ctr">
              <a:spcBef>
                <a:spcPct val="50000"/>
              </a:spcBef>
              <a:defRPr/>
            </a:pPr>
            <a:r>
              <a:rPr lang="es-ES" sz="1400" b="1">
                <a:latin typeface="Comic Sans MS" charset="0"/>
                <a:cs typeface="+mn-cs"/>
              </a:rPr>
              <a:t>El concilio de Jerusalén</a:t>
            </a:r>
          </a:p>
        </p:txBody>
      </p:sp>
      <p:sp>
        <p:nvSpPr>
          <p:cNvPr id="50181" name="Rectangle 6"/>
          <p:cNvSpPr>
            <a:spLocks noChangeArrowheads="1"/>
          </p:cNvSpPr>
          <p:nvPr/>
        </p:nvSpPr>
        <p:spPr bwMode="auto">
          <a:xfrm>
            <a:off x="5895975" y="3060700"/>
            <a:ext cx="38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a:latin typeface="Comic Sans MS" charset="0"/>
              </a:rPr>
              <a:t> </a:t>
            </a:r>
            <a:endParaRPr lang="es-ES" sz="2000">
              <a:latin typeface="Times" charset="0"/>
            </a:endParaRPr>
          </a:p>
        </p:txBody>
      </p:sp>
      <p:sp>
        <p:nvSpPr>
          <p:cNvPr id="290823" name="Text Box 7"/>
          <p:cNvSpPr txBox="1">
            <a:spLocks noChangeArrowheads="1"/>
          </p:cNvSpPr>
          <p:nvPr/>
        </p:nvSpPr>
        <p:spPr bwMode="auto">
          <a:xfrm>
            <a:off x="3711575" y="1019175"/>
            <a:ext cx="407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s-ES" sz="1800" b="1">
                <a:latin typeface="Comic Sans MS" charset="0"/>
                <a:cs typeface="+mn-cs"/>
              </a:rPr>
              <a:t>1.“El gancho: Un laboratorio”</a:t>
            </a:r>
          </a:p>
        </p:txBody>
      </p:sp>
      <p:sp>
        <p:nvSpPr>
          <p:cNvPr id="290824" name="Text Box 8"/>
          <p:cNvSpPr txBox="1">
            <a:spLocks noChangeArrowheads="1"/>
          </p:cNvSpPr>
          <p:nvPr/>
        </p:nvSpPr>
        <p:spPr bwMode="auto">
          <a:xfrm>
            <a:off x="3756025" y="3790950"/>
            <a:ext cx="3387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s-ES" sz="1800" b="1">
                <a:latin typeface="Comic Sans MS" charset="0"/>
                <a:cs typeface="+mn-cs"/>
              </a:rPr>
              <a:t>2. “La ofensiva  </a:t>
            </a:r>
            <a:r>
              <a:rPr lang="es-ES" sz="1800" b="1" u="sng">
                <a:latin typeface="Comic Sans MS" charset="0"/>
                <a:cs typeface="+mn-cs"/>
              </a:rPr>
              <a:t>europea</a:t>
            </a:r>
            <a:r>
              <a:rPr lang="es-ES" sz="1800" b="1">
                <a:latin typeface="Comic Sans MS" charset="0"/>
                <a:cs typeface="+mn-cs"/>
              </a:rPr>
              <a:t>”</a:t>
            </a:r>
          </a:p>
        </p:txBody>
      </p:sp>
      <p:sp>
        <p:nvSpPr>
          <p:cNvPr id="290825" name="Text Box 9"/>
          <p:cNvSpPr txBox="1">
            <a:spLocks noChangeArrowheads="1"/>
          </p:cNvSpPr>
          <p:nvPr/>
        </p:nvSpPr>
        <p:spPr bwMode="auto">
          <a:xfrm>
            <a:off x="6157913" y="2255838"/>
            <a:ext cx="15954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s-ES" sz="1200" b="1">
                <a:latin typeface="Comic Sans MS" charset="0"/>
                <a:cs typeface="+mn-cs"/>
              </a:rPr>
              <a:t>Asunto  resuelto: </a:t>
            </a:r>
          </a:p>
          <a:p>
            <a:pPr>
              <a:spcBef>
                <a:spcPct val="50000"/>
              </a:spcBef>
              <a:defRPr/>
            </a:pPr>
            <a:r>
              <a:rPr lang="es-ES" sz="1200" b="1">
                <a:latin typeface="Comic Sans MS" charset="0"/>
                <a:cs typeface="+mn-cs"/>
              </a:rPr>
              <a:t>¡ __________     no ________!</a:t>
            </a:r>
          </a:p>
        </p:txBody>
      </p:sp>
      <p:sp>
        <p:nvSpPr>
          <p:cNvPr id="290826" name="Rectangle 10"/>
          <p:cNvSpPr>
            <a:spLocks noChangeArrowheads="1"/>
          </p:cNvSpPr>
          <p:nvPr/>
        </p:nvSpPr>
        <p:spPr bwMode="auto">
          <a:xfrm>
            <a:off x="4013200" y="7440613"/>
            <a:ext cx="33226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r>
              <a:rPr lang="es-ES" sz="1400">
                <a:latin typeface="Comic Sans MS" charset="0"/>
              </a:rPr>
              <a:t>Importancia: Enviado a </a:t>
            </a:r>
            <a:r>
              <a:rPr lang="es-ES" sz="1400" u="sng">
                <a:latin typeface="Comic Sans MS" charset="0"/>
              </a:rPr>
              <a:t>Roma</a:t>
            </a:r>
            <a:r>
              <a:rPr lang="es-ES" sz="1400">
                <a:latin typeface="Comic Sans MS" charset="0"/>
              </a:rPr>
              <a:t> como prisinero; influencia cristiana en la prisión y en la casa de </a:t>
            </a:r>
            <a:r>
              <a:rPr lang="es-ES" sz="1400" u="sng">
                <a:latin typeface="Comic Sans MS" charset="0"/>
              </a:rPr>
              <a:t>César</a:t>
            </a:r>
            <a:r>
              <a:rPr lang="es-ES" sz="1400">
                <a:latin typeface="Comic Sans MS" charset="0"/>
              </a:rPr>
              <a:t>; cartas posteriores importantes; “¡peleado la buena batalla, mantenido en la fe!”</a:t>
            </a:r>
          </a:p>
        </p:txBody>
      </p:sp>
      <p:sp>
        <p:nvSpPr>
          <p:cNvPr id="290827" name="Rectangle 11"/>
          <p:cNvSpPr>
            <a:spLocks noChangeArrowheads="1"/>
          </p:cNvSpPr>
          <p:nvPr/>
        </p:nvSpPr>
        <p:spPr bwMode="auto">
          <a:xfrm>
            <a:off x="4202113" y="5318125"/>
            <a:ext cx="30670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r>
              <a:rPr lang="es-ES" sz="1400">
                <a:latin typeface="Comic Sans MS" charset="0"/>
                <a:cs typeface="+mn-cs"/>
              </a:rPr>
              <a:t>Importancia: Período extenso en la iglesia en </a:t>
            </a:r>
            <a:r>
              <a:rPr lang="es-ES" sz="1400" u="sng">
                <a:latin typeface="Comic Sans MS" charset="0"/>
                <a:cs typeface="+mn-cs"/>
              </a:rPr>
              <a:t>Éfeso</a:t>
            </a:r>
            <a:r>
              <a:rPr lang="es-ES" sz="1400">
                <a:latin typeface="Comic Sans MS" charset="0"/>
                <a:cs typeface="+mn-cs"/>
              </a:rPr>
              <a:t>; joven resucitado; se escriben cartas importantes; alboroto con artesanos efesios en el anfiteatro.</a:t>
            </a:r>
          </a:p>
        </p:txBody>
      </p:sp>
      <p:sp>
        <p:nvSpPr>
          <p:cNvPr id="290828" name="Text Box 12"/>
          <p:cNvSpPr txBox="1">
            <a:spLocks noChangeArrowheads="1"/>
          </p:cNvSpPr>
          <p:nvPr/>
        </p:nvSpPr>
        <p:spPr bwMode="auto">
          <a:xfrm>
            <a:off x="4189413" y="4786313"/>
            <a:ext cx="33543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s-ES" sz="1800" b="1">
                <a:latin typeface="Comic Sans MS" charset="0"/>
                <a:cs typeface="+mn-cs"/>
              </a:rPr>
              <a:t>3. “La ofensiva </a:t>
            </a:r>
            <a:r>
              <a:rPr lang="es-ES" sz="1800" b="1" i="1" u="sng">
                <a:latin typeface="Comic Sans MS" charset="0"/>
                <a:cs typeface="+mn-cs"/>
              </a:rPr>
              <a:t>asiática</a:t>
            </a:r>
            <a:r>
              <a:rPr lang="es-ES" sz="3200" b="1">
                <a:latin typeface="Comic Sans MS" charset="0"/>
                <a:cs typeface="+mn-cs"/>
              </a:rPr>
              <a:t> </a:t>
            </a:r>
            <a:r>
              <a:rPr lang="es-ES" sz="1800" b="1">
                <a:latin typeface="Comic Sans MS" charset="0"/>
                <a:cs typeface="+mn-cs"/>
              </a:rPr>
              <a:t>”</a:t>
            </a:r>
          </a:p>
        </p:txBody>
      </p:sp>
      <p:sp>
        <p:nvSpPr>
          <p:cNvPr id="290829" name="Text Box 13"/>
          <p:cNvSpPr txBox="1">
            <a:spLocks noChangeArrowheads="1"/>
          </p:cNvSpPr>
          <p:nvPr/>
        </p:nvSpPr>
        <p:spPr bwMode="auto">
          <a:xfrm>
            <a:off x="3990975" y="6970713"/>
            <a:ext cx="35528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pPr>
            <a:r>
              <a:rPr lang="es-ES" sz="1800" b="1">
                <a:latin typeface="Comic Sans MS" charset="0"/>
              </a:rPr>
              <a:t>4. “¡Hacia </a:t>
            </a:r>
            <a:r>
              <a:rPr lang="es-ES" sz="1800" b="1" u="sng">
                <a:latin typeface="Comic Sans MS" charset="0"/>
              </a:rPr>
              <a:t>Roma</a:t>
            </a:r>
            <a:r>
              <a:rPr lang="es-ES" sz="1800" b="1">
                <a:latin typeface="Comic Sans MS" charset="0"/>
              </a:rPr>
              <a:t> y  </a:t>
            </a:r>
            <a:r>
              <a:rPr lang="es-ES" sz="1800" b="1" u="sng">
                <a:latin typeface="Comic Sans MS" charset="0"/>
              </a:rPr>
              <a:t>GANAR</a:t>
            </a:r>
            <a:r>
              <a:rPr lang="es-ES" sz="1800" b="1">
                <a:latin typeface="Comic Sans MS" charset="0"/>
              </a:rPr>
              <a:t>!”</a:t>
            </a:r>
          </a:p>
        </p:txBody>
      </p:sp>
      <p:pic>
        <p:nvPicPr>
          <p:cNvPr id="290830" name="Picture 14"/>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90831" name="Picture 15"/>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90832" name="Picture 16"/>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pic>
        <p:nvPicPr>
          <p:cNvPr id="290833" name="Picture 17"/>
          <p:cNvPicPr>
            <a:picLocks noChangeAspect="1" noChangeArrowheads="1"/>
          </p:cNvPicPr>
          <p:nvPr/>
        </p:nvPicPr>
        <p:blipFill>
          <a:blip r:embed="rId3">
            <a:lum bright="24000"/>
            <a:extLst>
              <a:ext uri="{28A0092B-C50C-407E-A947-70E740481C1C}">
                <a14:useLocalDpi xmlns:a14="http://schemas.microsoft.com/office/drawing/2010/main" val="0"/>
              </a:ext>
            </a:extLst>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a:extLst>
            <a:ext uri="{909E8E84-426E-40dd-AFC4-6F175D3DCCD1}">
              <a14:hiddenFill xmlns:a14="http://schemas.microsoft.com/office/drawing/2010/main">
                <a:solidFill>
                  <a:srgbClr val="ED181E"/>
                </a:solidFill>
              </a14:hiddenFill>
            </a:ext>
          </a:extLst>
        </p:spPr>
      </p:pic>
      <p:sp>
        <p:nvSpPr>
          <p:cNvPr id="290834" name="Rectangle 18"/>
          <p:cNvSpPr>
            <a:spLocks noChangeArrowheads="1"/>
          </p:cNvSpPr>
          <p:nvPr/>
        </p:nvSpPr>
        <p:spPr bwMode="auto">
          <a:xfrm>
            <a:off x="2576513" y="157638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90835" name="Rectangle 19"/>
          <p:cNvSpPr>
            <a:spLocks noChangeArrowheads="1"/>
          </p:cNvSpPr>
          <p:nvPr/>
        </p:nvSpPr>
        <p:spPr bwMode="auto">
          <a:xfrm>
            <a:off x="928688" y="1122363"/>
            <a:ext cx="576262"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90836" name="Rectangle 20"/>
          <p:cNvSpPr>
            <a:spLocks noChangeArrowheads="1"/>
          </p:cNvSpPr>
          <p:nvPr/>
        </p:nvSpPr>
        <p:spPr bwMode="auto">
          <a:xfrm>
            <a:off x="2844800" y="226218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90837" name="Rectangle 21"/>
          <p:cNvSpPr>
            <a:spLocks noChangeArrowheads="1"/>
          </p:cNvSpPr>
          <p:nvPr/>
        </p:nvSpPr>
        <p:spPr bwMode="auto">
          <a:xfrm>
            <a:off x="2725738" y="250190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90838" name="Rectangle 22"/>
          <p:cNvSpPr>
            <a:spLocks noChangeArrowheads="1"/>
          </p:cNvSpPr>
          <p:nvPr/>
        </p:nvSpPr>
        <p:spPr bwMode="auto">
          <a:xfrm>
            <a:off x="1389063" y="247173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90839" name="Rectangle 23"/>
          <p:cNvSpPr>
            <a:spLocks noChangeArrowheads="1"/>
          </p:cNvSpPr>
          <p:nvPr/>
        </p:nvSpPr>
        <p:spPr bwMode="auto">
          <a:xfrm>
            <a:off x="2882900" y="2097088"/>
            <a:ext cx="9175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Siria</a:t>
            </a:r>
            <a:endParaRPr lang="es-ES" sz="1800" b="1">
              <a:latin typeface="Helvetica" charset="0"/>
              <a:cs typeface="+mn-cs"/>
            </a:endParaRPr>
          </a:p>
        </p:txBody>
      </p:sp>
      <p:sp>
        <p:nvSpPr>
          <p:cNvPr id="290840" name="Rectangle 24"/>
          <p:cNvSpPr>
            <a:spLocks noChangeArrowheads="1"/>
          </p:cNvSpPr>
          <p:nvPr/>
        </p:nvSpPr>
        <p:spPr bwMode="auto">
          <a:xfrm>
            <a:off x="2489200" y="1830388"/>
            <a:ext cx="1023938"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Pisidia</a:t>
            </a:r>
            <a:endParaRPr lang="es-ES" sz="1800" b="1">
              <a:latin typeface="Helvetica" charset="0"/>
              <a:cs typeface="+mn-cs"/>
            </a:endParaRPr>
          </a:p>
        </p:txBody>
      </p:sp>
      <p:sp>
        <p:nvSpPr>
          <p:cNvPr id="290841" name="Rectangle 25"/>
          <p:cNvSpPr>
            <a:spLocks noChangeArrowheads="1"/>
          </p:cNvSpPr>
          <p:nvPr/>
        </p:nvSpPr>
        <p:spPr bwMode="auto">
          <a:xfrm>
            <a:off x="1333500" y="1550988"/>
            <a:ext cx="334963"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Roma</a:t>
            </a:r>
            <a:endParaRPr lang="es-ES" sz="1800" b="1">
              <a:latin typeface="Helvetica" charset="0"/>
              <a:cs typeface="+mn-cs"/>
            </a:endParaRPr>
          </a:p>
        </p:txBody>
      </p:sp>
      <p:sp>
        <p:nvSpPr>
          <p:cNvPr id="290842" name="Rectangle 26"/>
          <p:cNvSpPr>
            <a:spLocks noChangeArrowheads="1"/>
          </p:cNvSpPr>
          <p:nvPr/>
        </p:nvSpPr>
        <p:spPr bwMode="auto">
          <a:xfrm>
            <a:off x="1625600" y="1817688"/>
            <a:ext cx="395288"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90843" name="Rectangle 27"/>
          <p:cNvSpPr>
            <a:spLocks noChangeArrowheads="1"/>
          </p:cNvSpPr>
          <p:nvPr/>
        </p:nvSpPr>
        <p:spPr bwMode="auto">
          <a:xfrm>
            <a:off x="958850" y="2027238"/>
            <a:ext cx="763588"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latin typeface="Helvetica" charset="0"/>
                <a:cs typeface="+mn-cs"/>
              </a:rPr>
              <a:t>Atenas/Corinto•</a:t>
            </a:r>
            <a:endParaRPr lang="es-ES" sz="1800" b="1">
              <a:latin typeface="Helvetica" charset="0"/>
              <a:cs typeface="+mn-cs"/>
            </a:endParaRPr>
          </a:p>
        </p:txBody>
      </p:sp>
      <p:sp>
        <p:nvSpPr>
          <p:cNvPr id="290844" name="Rectangle 28"/>
          <p:cNvSpPr>
            <a:spLocks noChangeArrowheads="1"/>
          </p:cNvSpPr>
          <p:nvPr/>
        </p:nvSpPr>
        <p:spPr bwMode="auto">
          <a:xfrm>
            <a:off x="2159000" y="2262188"/>
            <a:ext cx="276225"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90845" name="Text Box 29"/>
          <p:cNvSpPr txBox="1">
            <a:spLocks noChangeArrowheads="1"/>
          </p:cNvSpPr>
          <p:nvPr/>
        </p:nvSpPr>
        <p:spPr bwMode="auto">
          <a:xfrm>
            <a:off x="2160588" y="1847850"/>
            <a:ext cx="215900" cy="214313"/>
          </a:xfrm>
          <a:prstGeom prst="rect">
            <a:avLst/>
          </a:prstGeom>
          <a:noFill/>
          <a:ln>
            <a:noFill/>
          </a:ln>
          <a:effectLst>
            <a:outerShdw blurRad="63500" dist="12700" algn="ctr" rotWithShape="0">
              <a:schemeClr val="bg1">
                <a:alpha val="74998"/>
              </a:scheme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lIns="91438" rIns="91438">
            <a:spAutoFit/>
          </a:bodyPr>
          <a:lstStyle/>
          <a:p>
            <a:pPr>
              <a:spcBef>
                <a:spcPct val="50000"/>
              </a:spcBef>
              <a:defRPr/>
            </a:pPr>
            <a:r>
              <a:rPr lang="es-ES" sz="800" b="1">
                <a:latin typeface="Helvetica" charset="0"/>
                <a:cs typeface="+mn-cs"/>
              </a:rPr>
              <a:t>•</a:t>
            </a:r>
          </a:p>
        </p:txBody>
      </p:sp>
      <p:sp>
        <p:nvSpPr>
          <p:cNvPr id="290846" name="Line 30"/>
          <p:cNvSpPr>
            <a:spLocks noChangeShapeType="1"/>
          </p:cNvSpPr>
          <p:nvPr/>
        </p:nvSpPr>
        <p:spPr bwMode="auto">
          <a:xfrm>
            <a:off x="2282825" y="1982788"/>
            <a:ext cx="101600"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90847" name="AutoShape 31"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cs typeface="+mn-cs"/>
            </a:endParaRPr>
          </a:p>
        </p:txBody>
      </p:sp>
      <p:sp>
        <p:nvSpPr>
          <p:cNvPr id="290848" name="AutoShape 32"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cs typeface="+mn-cs"/>
            </a:endParaRPr>
          </a:p>
        </p:txBody>
      </p:sp>
      <p:sp>
        <p:nvSpPr>
          <p:cNvPr id="290849" name="Rectangle 33"/>
          <p:cNvSpPr>
            <a:spLocks noChangeArrowheads="1"/>
          </p:cNvSpPr>
          <p:nvPr/>
        </p:nvSpPr>
        <p:spPr bwMode="auto">
          <a:xfrm>
            <a:off x="2160588" y="347503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90850" name="Rectangle 34"/>
          <p:cNvSpPr>
            <a:spLocks noChangeArrowheads="1"/>
          </p:cNvSpPr>
          <p:nvPr/>
        </p:nvSpPr>
        <p:spPr bwMode="auto">
          <a:xfrm>
            <a:off x="515938" y="3021013"/>
            <a:ext cx="576262"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90851" name="Rectangle 35"/>
          <p:cNvSpPr>
            <a:spLocks noChangeArrowheads="1"/>
          </p:cNvSpPr>
          <p:nvPr/>
        </p:nvSpPr>
        <p:spPr bwMode="auto">
          <a:xfrm>
            <a:off x="2311400" y="440055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90852" name="Rectangle 36"/>
          <p:cNvSpPr>
            <a:spLocks noChangeArrowheads="1"/>
          </p:cNvSpPr>
          <p:nvPr/>
        </p:nvSpPr>
        <p:spPr bwMode="auto">
          <a:xfrm>
            <a:off x="973138" y="437038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90853" name="Rectangle 37"/>
          <p:cNvSpPr>
            <a:spLocks noChangeArrowheads="1"/>
          </p:cNvSpPr>
          <p:nvPr/>
        </p:nvSpPr>
        <p:spPr bwMode="auto">
          <a:xfrm>
            <a:off x="2468563" y="3995738"/>
            <a:ext cx="9175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Siria</a:t>
            </a:r>
            <a:endParaRPr lang="es-ES" sz="1800" b="1">
              <a:latin typeface="Helvetica" charset="0"/>
              <a:cs typeface="+mn-cs"/>
            </a:endParaRPr>
          </a:p>
        </p:txBody>
      </p:sp>
      <p:sp>
        <p:nvSpPr>
          <p:cNvPr id="290854" name="Rectangle 38"/>
          <p:cNvSpPr>
            <a:spLocks noChangeArrowheads="1"/>
          </p:cNvSpPr>
          <p:nvPr/>
        </p:nvSpPr>
        <p:spPr bwMode="auto">
          <a:xfrm>
            <a:off x="2074863" y="3729038"/>
            <a:ext cx="1023937"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Pisidia</a:t>
            </a:r>
            <a:endParaRPr lang="es-ES" sz="1800" b="1">
              <a:latin typeface="Helvetica" charset="0"/>
              <a:cs typeface="+mn-cs"/>
            </a:endParaRPr>
          </a:p>
        </p:txBody>
      </p:sp>
      <p:sp>
        <p:nvSpPr>
          <p:cNvPr id="290855" name="Rectangle 39"/>
          <p:cNvSpPr>
            <a:spLocks noChangeArrowheads="1"/>
          </p:cNvSpPr>
          <p:nvPr/>
        </p:nvSpPr>
        <p:spPr bwMode="auto">
          <a:xfrm>
            <a:off x="919163" y="3449638"/>
            <a:ext cx="334962"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Roma</a:t>
            </a:r>
            <a:endParaRPr lang="es-ES" sz="1800" b="1">
              <a:latin typeface="Helvetica" charset="0"/>
              <a:cs typeface="+mn-cs"/>
            </a:endParaRPr>
          </a:p>
        </p:txBody>
      </p:sp>
      <p:sp>
        <p:nvSpPr>
          <p:cNvPr id="290856" name="Rectangle 40"/>
          <p:cNvSpPr>
            <a:spLocks noChangeArrowheads="1"/>
          </p:cNvSpPr>
          <p:nvPr/>
        </p:nvSpPr>
        <p:spPr bwMode="auto">
          <a:xfrm>
            <a:off x="1211263" y="3716338"/>
            <a:ext cx="395287"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90857" name="Rectangle 41"/>
          <p:cNvSpPr>
            <a:spLocks noChangeArrowheads="1"/>
          </p:cNvSpPr>
          <p:nvPr/>
        </p:nvSpPr>
        <p:spPr bwMode="auto">
          <a:xfrm>
            <a:off x="544513" y="3925888"/>
            <a:ext cx="763587"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latin typeface="Helvetica" charset="0"/>
                <a:cs typeface="+mn-cs"/>
              </a:rPr>
              <a:t>Atenas/Corinto•</a:t>
            </a:r>
            <a:endParaRPr lang="es-ES" sz="1800" b="1">
              <a:latin typeface="Helvetica" charset="0"/>
              <a:cs typeface="+mn-cs"/>
            </a:endParaRPr>
          </a:p>
        </p:txBody>
      </p:sp>
      <p:sp>
        <p:nvSpPr>
          <p:cNvPr id="290858" name="Rectangle 42"/>
          <p:cNvSpPr>
            <a:spLocks noChangeArrowheads="1"/>
          </p:cNvSpPr>
          <p:nvPr/>
        </p:nvSpPr>
        <p:spPr bwMode="auto">
          <a:xfrm>
            <a:off x="1681163" y="4135438"/>
            <a:ext cx="276225"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90859" name="Line 43"/>
          <p:cNvSpPr>
            <a:spLocks noChangeShapeType="1"/>
          </p:cNvSpPr>
          <p:nvPr/>
        </p:nvSpPr>
        <p:spPr bwMode="auto">
          <a:xfrm>
            <a:off x="1830388" y="3856038"/>
            <a:ext cx="100012"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90860" name="Rectangle 44"/>
          <p:cNvSpPr>
            <a:spLocks noChangeArrowheads="1"/>
          </p:cNvSpPr>
          <p:nvPr/>
        </p:nvSpPr>
        <p:spPr bwMode="auto">
          <a:xfrm>
            <a:off x="2759075" y="5405438"/>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90861" name="Rectangle 45"/>
          <p:cNvSpPr>
            <a:spLocks noChangeArrowheads="1"/>
          </p:cNvSpPr>
          <p:nvPr/>
        </p:nvSpPr>
        <p:spPr bwMode="auto">
          <a:xfrm>
            <a:off x="1112838" y="4951413"/>
            <a:ext cx="576262"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90862" name="Rectangle 46"/>
          <p:cNvSpPr>
            <a:spLocks noChangeArrowheads="1"/>
          </p:cNvSpPr>
          <p:nvPr/>
        </p:nvSpPr>
        <p:spPr bwMode="auto">
          <a:xfrm>
            <a:off x="2909888" y="6330950"/>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90863" name="Rectangle 47"/>
          <p:cNvSpPr>
            <a:spLocks noChangeArrowheads="1"/>
          </p:cNvSpPr>
          <p:nvPr/>
        </p:nvSpPr>
        <p:spPr bwMode="auto">
          <a:xfrm>
            <a:off x="1571625" y="6300788"/>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90864" name="Rectangle 48"/>
          <p:cNvSpPr>
            <a:spLocks noChangeArrowheads="1"/>
          </p:cNvSpPr>
          <p:nvPr/>
        </p:nvSpPr>
        <p:spPr bwMode="auto">
          <a:xfrm>
            <a:off x="3067050" y="5926138"/>
            <a:ext cx="9175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Siria</a:t>
            </a:r>
            <a:endParaRPr lang="es-ES" sz="1800" b="1">
              <a:latin typeface="Helvetica" charset="0"/>
              <a:cs typeface="+mn-cs"/>
            </a:endParaRPr>
          </a:p>
        </p:txBody>
      </p:sp>
      <p:sp>
        <p:nvSpPr>
          <p:cNvPr id="290865" name="Rectangle 49"/>
          <p:cNvSpPr>
            <a:spLocks noChangeArrowheads="1"/>
          </p:cNvSpPr>
          <p:nvPr/>
        </p:nvSpPr>
        <p:spPr bwMode="auto">
          <a:xfrm>
            <a:off x="2673350" y="5659438"/>
            <a:ext cx="1023938"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Pisidia</a:t>
            </a:r>
            <a:endParaRPr lang="es-ES" sz="1800" b="1">
              <a:latin typeface="Helvetica" charset="0"/>
              <a:cs typeface="+mn-cs"/>
            </a:endParaRPr>
          </a:p>
        </p:txBody>
      </p:sp>
      <p:sp>
        <p:nvSpPr>
          <p:cNvPr id="290866" name="Rectangle 50"/>
          <p:cNvSpPr>
            <a:spLocks noChangeArrowheads="1"/>
          </p:cNvSpPr>
          <p:nvPr/>
        </p:nvSpPr>
        <p:spPr bwMode="auto">
          <a:xfrm>
            <a:off x="1517650" y="5380038"/>
            <a:ext cx="334963"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Roma</a:t>
            </a:r>
            <a:endParaRPr lang="es-ES" sz="1800" b="1">
              <a:latin typeface="Helvetica" charset="0"/>
              <a:cs typeface="+mn-cs"/>
            </a:endParaRPr>
          </a:p>
        </p:txBody>
      </p:sp>
      <p:sp>
        <p:nvSpPr>
          <p:cNvPr id="290867" name="Rectangle 51"/>
          <p:cNvSpPr>
            <a:spLocks noChangeArrowheads="1"/>
          </p:cNvSpPr>
          <p:nvPr/>
        </p:nvSpPr>
        <p:spPr bwMode="auto">
          <a:xfrm>
            <a:off x="1809750" y="5646738"/>
            <a:ext cx="395288"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90868" name="Rectangle 52"/>
          <p:cNvSpPr>
            <a:spLocks noChangeArrowheads="1"/>
          </p:cNvSpPr>
          <p:nvPr/>
        </p:nvSpPr>
        <p:spPr bwMode="auto">
          <a:xfrm>
            <a:off x="1144588" y="5856288"/>
            <a:ext cx="763587"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latin typeface="Helvetica" charset="0"/>
                <a:cs typeface="+mn-cs"/>
              </a:rPr>
              <a:t>Atenas/Corinto•</a:t>
            </a:r>
            <a:endParaRPr lang="es-ES" sz="1800" b="1">
              <a:latin typeface="Helvetica" charset="0"/>
              <a:cs typeface="+mn-cs"/>
            </a:endParaRPr>
          </a:p>
        </p:txBody>
      </p:sp>
      <p:sp>
        <p:nvSpPr>
          <p:cNvPr id="290869" name="Rectangle 53"/>
          <p:cNvSpPr>
            <a:spLocks noChangeArrowheads="1"/>
          </p:cNvSpPr>
          <p:nvPr/>
        </p:nvSpPr>
        <p:spPr bwMode="auto">
          <a:xfrm>
            <a:off x="2343150" y="6091238"/>
            <a:ext cx="276225"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90870" name="Line 54"/>
          <p:cNvSpPr>
            <a:spLocks noChangeShapeType="1"/>
          </p:cNvSpPr>
          <p:nvPr/>
        </p:nvSpPr>
        <p:spPr bwMode="auto">
          <a:xfrm>
            <a:off x="2466975" y="5811838"/>
            <a:ext cx="100013"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90871" name="Rectangle 55"/>
          <p:cNvSpPr>
            <a:spLocks noChangeArrowheads="1"/>
          </p:cNvSpPr>
          <p:nvPr/>
        </p:nvSpPr>
        <p:spPr bwMode="auto">
          <a:xfrm>
            <a:off x="2465388" y="7364413"/>
            <a:ext cx="3651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Asia</a:t>
            </a:r>
            <a:endParaRPr lang="es-ES" sz="2000" b="1">
              <a:latin typeface="Times" charset="0"/>
              <a:cs typeface="+mn-cs"/>
            </a:endParaRPr>
          </a:p>
        </p:txBody>
      </p:sp>
      <p:sp>
        <p:nvSpPr>
          <p:cNvPr id="290872" name="Rectangle 56"/>
          <p:cNvSpPr>
            <a:spLocks noChangeArrowheads="1"/>
          </p:cNvSpPr>
          <p:nvPr/>
        </p:nvSpPr>
        <p:spPr bwMode="auto">
          <a:xfrm>
            <a:off x="819150" y="6910388"/>
            <a:ext cx="576263"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s-ES" sz="1400" b="1">
                <a:latin typeface="Comic Sans MS" charset="0"/>
                <a:cs typeface="+mn-cs"/>
              </a:rPr>
              <a:t>Europa</a:t>
            </a:r>
            <a:endParaRPr lang="es-ES" sz="2000" b="1">
              <a:latin typeface="Times" charset="0"/>
              <a:cs typeface="+mn-cs"/>
            </a:endParaRPr>
          </a:p>
        </p:txBody>
      </p:sp>
      <p:sp>
        <p:nvSpPr>
          <p:cNvPr id="290873" name="Rectangle 57"/>
          <p:cNvSpPr>
            <a:spLocks noChangeArrowheads="1"/>
          </p:cNvSpPr>
          <p:nvPr/>
        </p:nvSpPr>
        <p:spPr bwMode="auto">
          <a:xfrm>
            <a:off x="2616200" y="8289925"/>
            <a:ext cx="568325"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Arabia</a:t>
            </a:r>
            <a:endParaRPr lang="es-ES" sz="1600">
              <a:latin typeface="Times" charset="0"/>
              <a:cs typeface="+mn-cs"/>
            </a:endParaRPr>
          </a:p>
        </p:txBody>
      </p:sp>
      <p:sp>
        <p:nvSpPr>
          <p:cNvPr id="290874" name="Rectangle 58"/>
          <p:cNvSpPr>
            <a:spLocks noChangeArrowheads="1"/>
          </p:cNvSpPr>
          <p:nvPr/>
        </p:nvSpPr>
        <p:spPr bwMode="auto">
          <a:xfrm>
            <a:off x="1277938" y="8259763"/>
            <a:ext cx="546100" cy="212725"/>
          </a:xfrm>
          <a:prstGeom prst="rect">
            <a:avLst/>
          </a:prstGeom>
          <a:noFill/>
          <a:ln>
            <a:noFill/>
          </a:ln>
          <a:effectLst>
            <a:outerShdw blurRad="63500" dist="29783" dir="1514402" algn="ctr" rotWithShape="0">
              <a:srgbClr val="7E835B">
                <a:alpha val="74998"/>
              </a:srgbClr>
            </a:outerShdw>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p>
            <a:pPr>
              <a:defRPr/>
            </a:pPr>
            <a:r>
              <a:rPr lang="es-ES" sz="1400" b="1">
                <a:latin typeface="Comic Sans MS" charset="0"/>
                <a:cs typeface="+mn-cs"/>
              </a:rPr>
              <a:t>África</a:t>
            </a:r>
            <a:endParaRPr lang="es-ES" sz="1600">
              <a:latin typeface="Times" charset="0"/>
              <a:cs typeface="+mn-cs"/>
            </a:endParaRPr>
          </a:p>
        </p:txBody>
      </p:sp>
      <p:sp>
        <p:nvSpPr>
          <p:cNvPr id="290875" name="Rectangle 59"/>
          <p:cNvSpPr>
            <a:spLocks noChangeArrowheads="1"/>
          </p:cNvSpPr>
          <p:nvPr/>
        </p:nvSpPr>
        <p:spPr bwMode="auto">
          <a:xfrm>
            <a:off x="2773363" y="7885113"/>
            <a:ext cx="917575"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Siria</a:t>
            </a:r>
            <a:endParaRPr lang="es-ES" sz="1800" b="1">
              <a:latin typeface="Helvetica" charset="0"/>
              <a:cs typeface="+mn-cs"/>
            </a:endParaRPr>
          </a:p>
        </p:txBody>
      </p:sp>
      <p:sp>
        <p:nvSpPr>
          <p:cNvPr id="290876" name="Rectangle 60"/>
          <p:cNvSpPr>
            <a:spLocks noChangeArrowheads="1"/>
          </p:cNvSpPr>
          <p:nvPr/>
        </p:nvSpPr>
        <p:spPr bwMode="auto">
          <a:xfrm>
            <a:off x="2379663" y="7618413"/>
            <a:ext cx="1023937"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Antioquía de Pisidia</a:t>
            </a:r>
            <a:endParaRPr lang="es-ES" sz="1800" b="1">
              <a:latin typeface="Helvetica" charset="0"/>
              <a:cs typeface="+mn-cs"/>
            </a:endParaRPr>
          </a:p>
        </p:txBody>
      </p:sp>
      <p:sp>
        <p:nvSpPr>
          <p:cNvPr id="290877" name="Rectangle 61"/>
          <p:cNvSpPr>
            <a:spLocks noChangeArrowheads="1"/>
          </p:cNvSpPr>
          <p:nvPr/>
        </p:nvSpPr>
        <p:spPr bwMode="auto">
          <a:xfrm>
            <a:off x="1223963" y="7339013"/>
            <a:ext cx="334962" cy="182562"/>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200" b="1">
                <a:latin typeface="Helvetica" charset="0"/>
                <a:cs typeface="+mn-cs"/>
              </a:rPr>
              <a:t>•</a:t>
            </a:r>
            <a:r>
              <a:rPr lang="es-ES" sz="800" b="1">
                <a:latin typeface="Helvetica" charset="0"/>
                <a:cs typeface="+mn-cs"/>
              </a:rPr>
              <a:t>Roma</a:t>
            </a:r>
            <a:endParaRPr lang="es-ES" sz="1800" b="1">
              <a:latin typeface="Helvetica" charset="0"/>
              <a:cs typeface="+mn-cs"/>
            </a:endParaRPr>
          </a:p>
        </p:txBody>
      </p:sp>
      <p:sp>
        <p:nvSpPr>
          <p:cNvPr id="290878" name="Rectangle 62"/>
          <p:cNvSpPr>
            <a:spLocks noChangeArrowheads="1"/>
          </p:cNvSpPr>
          <p:nvPr/>
        </p:nvSpPr>
        <p:spPr bwMode="auto">
          <a:xfrm>
            <a:off x="1516063" y="7605713"/>
            <a:ext cx="395287" cy="152400"/>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000" b="1">
                <a:latin typeface="Helvetica" charset="0"/>
                <a:cs typeface="+mn-cs"/>
              </a:rPr>
              <a:t>Grecia</a:t>
            </a:r>
            <a:endParaRPr lang="es-ES" sz="1600" b="1">
              <a:latin typeface="Helvetica" charset="0"/>
              <a:cs typeface="+mn-cs"/>
            </a:endParaRPr>
          </a:p>
        </p:txBody>
      </p:sp>
      <p:sp>
        <p:nvSpPr>
          <p:cNvPr id="290879" name="Rectangle 63"/>
          <p:cNvSpPr>
            <a:spLocks noChangeArrowheads="1"/>
          </p:cNvSpPr>
          <p:nvPr/>
        </p:nvSpPr>
        <p:spPr bwMode="auto">
          <a:xfrm>
            <a:off x="849313" y="7815263"/>
            <a:ext cx="763587"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latin typeface="Helvetica" charset="0"/>
                <a:cs typeface="+mn-cs"/>
              </a:rPr>
              <a:t>Atenas/Corinto•</a:t>
            </a:r>
            <a:endParaRPr lang="es-ES" sz="1800" b="1">
              <a:latin typeface="Helvetica" charset="0"/>
              <a:cs typeface="+mn-cs"/>
            </a:endParaRPr>
          </a:p>
        </p:txBody>
      </p:sp>
      <p:sp>
        <p:nvSpPr>
          <p:cNvPr id="290880" name="Rectangle 64"/>
          <p:cNvSpPr>
            <a:spLocks noChangeArrowheads="1"/>
          </p:cNvSpPr>
          <p:nvPr/>
        </p:nvSpPr>
        <p:spPr bwMode="auto">
          <a:xfrm>
            <a:off x="2049463" y="8050213"/>
            <a:ext cx="276225" cy="122237"/>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800" b="1">
                <a:solidFill>
                  <a:schemeClr val="bg1"/>
                </a:solidFill>
                <a:latin typeface="Helvetica" charset="0"/>
                <a:cs typeface="+mn-cs"/>
              </a:rPr>
              <a:t>Éfeso</a:t>
            </a:r>
            <a:endParaRPr lang="es-ES" sz="1800" b="1">
              <a:solidFill>
                <a:schemeClr val="bg1"/>
              </a:solidFill>
              <a:latin typeface="Helvetica" charset="0"/>
              <a:cs typeface="+mn-cs"/>
            </a:endParaRPr>
          </a:p>
        </p:txBody>
      </p:sp>
      <p:sp>
        <p:nvSpPr>
          <p:cNvPr id="290881" name="Line 65"/>
          <p:cNvSpPr>
            <a:spLocks noChangeShapeType="1"/>
          </p:cNvSpPr>
          <p:nvPr/>
        </p:nvSpPr>
        <p:spPr bwMode="auto">
          <a:xfrm>
            <a:off x="2174875" y="7770813"/>
            <a:ext cx="98425" cy="2778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anchor="ctr"/>
          <a:lstStyle/>
          <a:p>
            <a:pPr>
              <a:defRPr/>
            </a:pPr>
            <a:endParaRPr lang="en-US">
              <a:cs typeface="+mn-cs"/>
            </a:endParaRPr>
          </a:p>
        </p:txBody>
      </p:sp>
      <p:sp>
        <p:nvSpPr>
          <p:cNvPr id="290882" name="Rectangle 66"/>
          <p:cNvSpPr>
            <a:spLocks noChangeArrowheads="1"/>
          </p:cNvSpPr>
          <p:nvPr/>
        </p:nvSpPr>
        <p:spPr bwMode="auto">
          <a:xfrm>
            <a:off x="4022725" y="1352550"/>
            <a:ext cx="33162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r>
              <a:rPr lang="es-ES" sz="1200">
                <a:latin typeface="Comic Sans MS" charset="0"/>
                <a:cs typeface="+mn-cs"/>
              </a:rPr>
              <a:t>Importancia: Adorados como </a:t>
            </a:r>
            <a:r>
              <a:rPr lang="es-ES" sz="1200" b="1" u="sng">
                <a:latin typeface="Comic Sans MS" charset="0"/>
                <a:cs typeface="+mn-cs"/>
              </a:rPr>
              <a:t>dioses</a:t>
            </a:r>
            <a:r>
              <a:rPr lang="es-ES" sz="1200">
                <a:latin typeface="Comic Sans MS" charset="0"/>
                <a:cs typeface="+mn-cs"/>
              </a:rPr>
              <a:t>_; hizo milagros; Pablo </a:t>
            </a:r>
            <a:r>
              <a:rPr lang="es-ES" sz="1200" b="1" u="sng">
                <a:latin typeface="Comic Sans MS" charset="0"/>
                <a:cs typeface="+mn-cs"/>
              </a:rPr>
              <a:t>apedreado</a:t>
            </a:r>
            <a:r>
              <a:rPr lang="es-ES" sz="1200">
                <a:latin typeface="Comic Sans MS" charset="0"/>
                <a:cs typeface="+mn-cs"/>
              </a:rPr>
              <a:t>; trabajo difícil; iglesias fundadas.</a:t>
            </a:r>
          </a:p>
        </p:txBody>
      </p:sp>
      <p:sp>
        <p:nvSpPr>
          <p:cNvPr id="290883" name="Rectangle 67"/>
          <p:cNvSpPr>
            <a:spLocks noChangeArrowheads="1"/>
          </p:cNvSpPr>
          <p:nvPr/>
        </p:nvSpPr>
        <p:spPr bwMode="auto">
          <a:xfrm>
            <a:off x="3740150" y="3997325"/>
            <a:ext cx="3535363"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r>
              <a:rPr lang="es-ES" sz="1200">
                <a:latin typeface="Comic Sans MS" charset="0"/>
                <a:cs typeface="+mn-cs"/>
              </a:rPr>
              <a:t>Importancia: se fundan muchas iglesias; </a:t>
            </a:r>
            <a:r>
              <a:rPr lang="es-ES" sz="1400">
                <a:latin typeface="Comic Sans MS" charset="0"/>
                <a:cs typeface="+mn-cs"/>
              </a:rPr>
              <a:t>llamado a </a:t>
            </a:r>
            <a:r>
              <a:rPr lang="es-ES" sz="1400" u="sng">
                <a:latin typeface="Comic Sans MS" charset="0"/>
                <a:cs typeface="+mn-cs"/>
              </a:rPr>
              <a:t>Macedonia</a:t>
            </a:r>
            <a:r>
              <a:rPr lang="es-ES" sz="1200">
                <a:latin typeface="Comic Sans MS" charset="0"/>
                <a:cs typeface="+mn-cs"/>
              </a:rPr>
              <a:t>, de camino a Atenas;  la colina de Marte; estancia prolongada en </a:t>
            </a:r>
            <a:r>
              <a:rPr lang="es-ES" sz="1200" b="1" u="sng">
                <a:latin typeface="Comic Sans MS" charset="0"/>
                <a:cs typeface="+mn-cs"/>
              </a:rPr>
              <a:t>Corinto</a:t>
            </a:r>
            <a:r>
              <a:rPr lang="es-ES" sz="1200">
                <a:latin typeface="Comic Sans MS" charset="0"/>
                <a:cs typeface="+mn-cs"/>
              </a:rPr>
              <a:t>.</a:t>
            </a:r>
          </a:p>
        </p:txBody>
      </p:sp>
      <p:sp>
        <p:nvSpPr>
          <p:cNvPr id="290884" name="Freeform 68"/>
          <p:cNvSpPr>
            <a:spLocks/>
          </p:cNvSpPr>
          <p:nvPr/>
        </p:nvSpPr>
        <p:spPr bwMode="auto">
          <a:xfrm>
            <a:off x="2690813" y="1887538"/>
            <a:ext cx="273050" cy="388937"/>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tx1">
                      <a:alpha val="74998"/>
                    </a:schemeClr>
                  </a:outerShdw>
                </a:effectLst>
              </a14:hiddenEffects>
            </a:ext>
          </a:extLst>
        </p:spPr>
        <p:txBody>
          <a:bodyPr wrap="none" anchor="ctr"/>
          <a:lstStyle/>
          <a:p>
            <a:pPr>
              <a:defRPr/>
            </a:pPr>
            <a:endParaRPr lang="en-US">
              <a:cs typeface="+mn-cs"/>
            </a:endParaRPr>
          </a:p>
        </p:txBody>
      </p:sp>
      <p:sp>
        <p:nvSpPr>
          <p:cNvPr id="290885" name="Freeform 69"/>
          <p:cNvSpPr>
            <a:spLocks/>
          </p:cNvSpPr>
          <p:nvPr/>
        </p:nvSpPr>
        <p:spPr bwMode="auto">
          <a:xfrm>
            <a:off x="2192338" y="5557838"/>
            <a:ext cx="895350"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wrap="none" anchor="ctr"/>
          <a:lstStyle/>
          <a:p>
            <a:pPr>
              <a:defRPr/>
            </a:pPr>
            <a:endParaRPr lang="en-US">
              <a:cs typeface="+mn-cs"/>
            </a:endParaRPr>
          </a:p>
        </p:txBody>
      </p:sp>
      <p:sp>
        <p:nvSpPr>
          <p:cNvPr id="290886" name="Freeform 70"/>
          <p:cNvSpPr>
            <a:spLocks/>
          </p:cNvSpPr>
          <p:nvPr/>
        </p:nvSpPr>
        <p:spPr bwMode="auto">
          <a:xfrm>
            <a:off x="1336675" y="7499350"/>
            <a:ext cx="1400175"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tx1">
                      <a:alpha val="74998"/>
                    </a:schemeClr>
                  </a:outerShdw>
                </a:effectLst>
              </a14:hiddenEffects>
            </a:ext>
          </a:extLst>
        </p:spPr>
        <p:txBody>
          <a:bodyPr wrap="none" anchor="ctr"/>
          <a:lstStyle/>
          <a:p>
            <a:pPr>
              <a:defRPr/>
            </a:pPr>
            <a:endParaRPr lang="en-US">
              <a:cs typeface="+mn-cs"/>
            </a:endParaRPr>
          </a:p>
        </p:txBody>
      </p:sp>
      <p:grpSp>
        <p:nvGrpSpPr>
          <p:cNvPr id="50246" name="Group 71"/>
          <p:cNvGrpSpPr>
            <a:grpSpLocks/>
          </p:cNvGrpSpPr>
          <p:nvPr/>
        </p:nvGrpSpPr>
        <p:grpSpPr bwMode="auto">
          <a:xfrm>
            <a:off x="277813" y="3978275"/>
            <a:ext cx="1014412" cy="742950"/>
            <a:chOff x="-1159" y="2121"/>
            <a:chExt cx="639" cy="468"/>
          </a:xfrm>
        </p:grpSpPr>
        <p:sp>
          <p:nvSpPr>
            <p:cNvPr id="290888" name="Oval 72"/>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endParaRPr lang="en-US">
                <a:cs typeface="+mn-cs"/>
              </a:endParaRPr>
            </a:p>
          </p:txBody>
        </p:sp>
        <p:sp>
          <p:nvSpPr>
            <p:cNvPr id="290889" name="Text Box 73"/>
            <p:cNvSpPr txBox="1">
              <a:spLocks noChangeArrowheads="1"/>
            </p:cNvSpPr>
            <p:nvPr/>
          </p:nvSpPr>
          <p:spPr bwMode="auto">
            <a:xfrm>
              <a:off x="-1132" y="2133"/>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1438" rIns="91438">
              <a:spAutoFit/>
            </a:bodyPr>
            <a:lstStyle/>
            <a:p>
              <a:pPr>
                <a:spcBef>
                  <a:spcPct val="50000"/>
                </a:spcBef>
                <a:defRPr/>
              </a:pPr>
              <a:r>
                <a:rPr lang="es-ES" sz="3200" b="1">
                  <a:latin typeface="Comic Sans MS" charset="0"/>
                  <a:cs typeface="+mn-cs"/>
                </a:rPr>
                <a:t>#2</a:t>
              </a:r>
            </a:p>
          </p:txBody>
        </p:sp>
      </p:grpSp>
      <p:grpSp>
        <p:nvGrpSpPr>
          <p:cNvPr id="50247" name="Group 74"/>
          <p:cNvGrpSpPr>
            <a:grpSpLocks/>
          </p:cNvGrpSpPr>
          <p:nvPr/>
        </p:nvGrpSpPr>
        <p:grpSpPr bwMode="auto">
          <a:xfrm>
            <a:off x="498475" y="5191125"/>
            <a:ext cx="995363" cy="742950"/>
            <a:chOff x="-1158" y="3089"/>
            <a:chExt cx="627" cy="468"/>
          </a:xfrm>
        </p:grpSpPr>
        <p:sp>
          <p:nvSpPr>
            <p:cNvPr id="290891" name="Oval 75"/>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endParaRPr lang="en-US">
                <a:cs typeface="+mn-cs"/>
              </a:endParaRPr>
            </a:p>
          </p:txBody>
        </p:sp>
        <p:sp>
          <p:nvSpPr>
            <p:cNvPr id="290892" name="Text Box 76"/>
            <p:cNvSpPr txBox="1">
              <a:spLocks noChangeArrowheads="1"/>
            </p:cNvSpPr>
            <p:nvPr/>
          </p:nvSpPr>
          <p:spPr bwMode="auto">
            <a:xfrm>
              <a:off x="-1143" y="3099"/>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1438" rIns="91438">
              <a:spAutoFit/>
            </a:bodyPr>
            <a:lstStyle/>
            <a:p>
              <a:pPr>
                <a:spcBef>
                  <a:spcPct val="50000"/>
                </a:spcBef>
                <a:defRPr/>
              </a:pPr>
              <a:r>
                <a:rPr lang="es-ES" sz="3200" b="1">
                  <a:latin typeface="Comic Sans MS" charset="0"/>
                  <a:cs typeface="+mn-cs"/>
                </a:rPr>
                <a:t>#3</a:t>
              </a:r>
            </a:p>
          </p:txBody>
        </p:sp>
      </p:grpSp>
      <p:grpSp>
        <p:nvGrpSpPr>
          <p:cNvPr id="50248" name="Group 77"/>
          <p:cNvGrpSpPr>
            <a:grpSpLocks/>
          </p:cNvGrpSpPr>
          <p:nvPr/>
        </p:nvGrpSpPr>
        <p:grpSpPr bwMode="auto">
          <a:xfrm>
            <a:off x="365125" y="7156450"/>
            <a:ext cx="1016000" cy="742950"/>
            <a:chOff x="-1276" y="4101"/>
            <a:chExt cx="640" cy="468"/>
          </a:xfrm>
        </p:grpSpPr>
        <p:sp>
          <p:nvSpPr>
            <p:cNvPr id="290894" name="Oval 78"/>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endParaRPr lang="en-US">
                <a:cs typeface="+mn-cs"/>
              </a:endParaRPr>
            </a:p>
          </p:txBody>
        </p:sp>
        <p:sp>
          <p:nvSpPr>
            <p:cNvPr id="290895" name="Text Box 79"/>
            <p:cNvSpPr txBox="1">
              <a:spLocks noChangeArrowheads="1"/>
            </p:cNvSpPr>
            <p:nvPr/>
          </p:nvSpPr>
          <p:spPr bwMode="auto">
            <a:xfrm>
              <a:off x="-1249" y="4107"/>
              <a:ext cx="6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1438" rIns="91438">
              <a:spAutoFit/>
            </a:bodyPr>
            <a:lstStyle/>
            <a:p>
              <a:pPr>
                <a:spcBef>
                  <a:spcPct val="50000"/>
                </a:spcBef>
                <a:defRPr/>
              </a:pPr>
              <a:r>
                <a:rPr lang="es-ES" sz="3200" b="1">
                  <a:latin typeface="Comic Sans MS" charset="0"/>
                  <a:cs typeface="+mn-cs"/>
                </a:rPr>
                <a:t>#4</a:t>
              </a:r>
            </a:p>
          </p:txBody>
        </p:sp>
      </p:grpSp>
      <p:sp>
        <p:nvSpPr>
          <p:cNvPr id="290896" name="Line 80"/>
          <p:cNvSpPr>
            <a:spLocks noChangeShapeType="1"/>
          </p:cNvSpPr>
          <p:nvPr/>
        </p:nvSpPr>
        <p:spPr bwMode="auto">
          <a:xfrm>
            <a:off x="231775" y="6802438"/>
            <a:ext cx="70627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897" name="Line 81"/>
          <p:cNvSpPr>
            <a:spLocks noChangeShapeType="1"/>
          </p:cNvSpPr>
          <p:nvPr/>
        </p:nvSpPr>
        <p:spPr bwMode="auto">
          <a:xfrm>
            <a:off x="230188" y="4856163"/>
            <a:ext cx="706278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898" name="Rectangle 82"/>
          <p:cNvSpPr>
            <a:spLocks noChangeArrowheads="1"/>
          </p:cNvSpPr>
          <p:nvPr/>
        </p:nvSpPr>
        <p:spPr bwMode="auto">
          <a:xfrm>
            <a:off x="2432050" y="4178300"/>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90899" name="Rectangle 83"/>
          <p:cNvSpPr>
            <a:spLocks noChangeArrowheads="1"/>
          </p:cNvSpPr>
          <p:nvPr/>
        </p:nvSpPr>
        <p:spPr bwMode="auto">
          <a:xfrm>
            <a:off x="3035300" y="611663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sp>
        <p:nvSpPr>
          <p:cNvPr id="290900" name="Rectangle 84"/>
          <p:cNvSpPr>
            <a:spLocks noChangeArrowheads="1"/>
          </p:cNvSpPr>
          <p:nvPr/>
        </p:nvSpPr>
        <p:spPr bwMode="auto">
          <a:xfrm>
            <a:off x="2743200" y="8110538"/>
            <a:ext cx="655638" cy="212725"/>
          </a:xfrm>
          <a:prstGeom prst="rect">
            <a:avLst/>
          </a:prstGeom>
          <a:noFill/>
          <a:ln>
            <a:noFill/>
          </a:ln>
          <a:effectLst/>
          <a:extLst>
            <a:ext uri="{909E8E84-426E-40dd-AFC4-6F175D3DCCD1}">
              <a14:hiddenFill xmlns:a14="http://schemas.microsoft.com/office/drawing/2010/main">
                <a:solidFill>
                  <a:srgbClr val="ED181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12700" algn="ctr" rotWithShape="0">
                    <a:schemeClr val="bg1">
                      <a:alpha val="74998"/>
                    </a:schemeClr>
                  </a:outerShdw>
                </a:effectLst>
              </a14:hiddenEffects>
            </a:ext>
          </a:extLst>
        </p:spPr>
        <p:txBody>
          <a:bodyPr wrap="none" lIns="0" tIns="0" rIns="0" bIns="0">
            <a:spAutoFit/>
          </a:bodyPr>
          <a:lstStyle/>
          <a:p>
            <a:pPr>
              <a:defRPr/>
            </a:pPr>
            <a:r>
              <a:rPr lang="es-ES" sz="1400" b="1">
                <a:latin typeface="Helvetica" charset="0"/>
                <a:cs typeface="+mn-cs"/>
              </a:rPr>
              <a:t>•</a:t>
            </a:r>
            <a:r>
              <a:rPr lang="es-ES" sz="1000" b="1">
                <a:latin typeface="Helvetica" charset="0"/>
                <a:cs typeface="+mn-cs"/>
              </a:rPr>
              <a:t>Jerusalén</a:t>
            </a:r>
            <a:endParaRPr lang="es-ES" sz="2000" b="1">
              <a:latin typeface="Helvetica" charset="0"/>
              <a:cs typeface="+mn-cs"/>
            </a:endParaRPr>
          </a:p>
        </p:txBody>
      </p:sp>
      <p:grpSp>
        <p:nvGrpSpPr>
          <p:cNvPr id="50254" name="Group 85"/>
          <p:cNvGrpSpPr>
            <a:grpSpLocks/>
          </p:cNvGrpSpPr>
          <p:nvPr/>
        </p:nvGrpSpPr>
        <p:grpSpPr bwMode="auto">
          <a:xfrm>
            <a:off x="307975" y="1349375"/>
            <a:ext cx="1023938" cy="742950"/>
            <a:chOff x="-1203" y="1223"/>
            <a:chExt cx="645" cy="468"/>
          </a:xfrm>
        </p:grpSpPr>
        <p:sp>
          <p:nvSpPr>
            <p:cNvPr id="290902" name="Oval 86"/>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defRPr/>
              </a:pPr>
              <a:endParaRPr lang="en-US">
                <a:cs typeface="+mn-cs"/>
              </a:endParaRPr>
            </a:p>
          </p:txBody>
        </p:sp>
        <p:sp>
          <p:nvSpPr>
            <p:cNvPr id="290903" name="Text Box 87"/>
            <p:cNvSpPr txBox="1">
              <a:spLocks noChangeArrowheads="1"/>
            </p:cNvSpPr>
            <p:nvPr/>
          </p:nvSpPr>
          <p:spPr bwMode="auto">
            <a:xfrm>
              <a:off x="-1170" y="1249"/>
              <a:ext cx="6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1">
                        <a:alpha val="74998"/>
                      </a:schemeClr>
                    </a:outerShdw>
                  </a:effectLst>
                </a14:hiddenEffects>
              </a:ext>
            </a:extLst>
          </p:spPr>
          <p:txBody>
            <a:bodyPr lIns="91438" rIns="91438">
              <a:spAutoFit/>
            </a:bodyPr>
            <a:lstStyle/>
            <a:p>
              <a:pPr>
                <a:spcBef>
                  <a:spcPct val="50000"/>
                </a:spcBef>
                <a:defRPr/>
              </a:pPr>
              <a:r>
                <a:rPr lang="es-ES" sz="3200" b="1">
                  <a:latin typeface="Comic Sans MS" charset="0"/>
                  <a:cs typeface="+mn-cs"/>
                </a:rPr>
                <a:t>#1</a:t>
              </a:r>
            </a:p>
          </p:txBody>
        </p:sp>
      </p:grpSp>
      <p:sp>
        <p:nvSpPr>
          <p:cNvPr id="290904" name="Text Box 88"/>
          <p:cNvSpPr txBox="1">
            <a:spLocks noChangeArrowheads="1"/>
          </p:cNvSpPr>
          <p:nvPr/>
        </p:nvSpPr>
        <p:spPr bwMode="auto">
          <a:xfrm>
            <a:off x="1706563" y="3140075"/>
            <a:ext cx="1779587"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lIns="91438" rIns="91438">
            <a:spAutoFit/>
          </a:bodyPr>
          <a:lstStyle/>
          <a:p>
            <a:pPr>
              <a:spcBef>
                <a:spcPct val="50000"/>
              </a:spcBef>
              <a:defRPr/>
            </a:pPr>
            <a:r>
              <a:rPr lang="es-ES" sz="1600" b="1">
                <a:latin typeface="Comic Sans MS" charset="0"/>
                <a:cs typeface="+mn-cs"/>
              </a:rPr>
              <a:t>Hechos 15-18</a:t>
            </a:r>
          </a:p>
        </p:txBody>
      </p:sp>
      <p:sp>
        <p:nvSpPr>
          <p:cNvPr id="290905" name="Text Box 89"/>
          <p:cNvSpPr txBox="1">
            <a:spLocks noChangeArrowheads="1"/>
          </p:cNvSpPr>
          <p:nvPr/>
        </p:nvSpPr>
        <p:spPr bwMode="auto">
          <a:xfrm>
            <a:off x="2432050" y="5068888"/>
            <a:ext cx="1722438"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lIns="91438" rIns="91438">
            <a:spAutoFit/>
          </a:bodyPr>
          <a:lstStyle/>
          <a:p>
            <a:pPr>
              <a:spcBef>
                <a:spcPct val="50000"/>
              </a:spcBef>
              <a:defRPr/>
            </a:pPr>
            <a:r>
              <a:rPr lang="es-ES" sz="1600" b="1">
                <a:latin typeface="Comic Sans MS" charset="0"/>
                <a:cs typeface="+mn-cs"/>
              </a:rPr>
              <a:t>Hechos 18-21</a:t>
            </a:r>
          </a:p>
        </p:txBody>
      </p:sp>
      <p:sp>
        <p:nvSpPr>
          <p:cNvPr id="290906" name="Text Box 90"/>
          <p:cNvSpPr txBox="1">
            <a:spLocks noChangeArrowheads="1"/>
          </p:cNvSpPr>
          <p:nvPr/>
        </p:nvSpPr>
        <p:spPr bwMode="auto">
          <a:xfrm>
            <a:off x="2116138" y="7042150"/>
            <a:ext cx="1684337"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lIns="91438" rIns="91438">
            <a:spAutoFit/>
          </a:bodyPr>
          <a:lstStyle/>
          <a:p>
            <a:pPr>
              <a:spcBef>
                <a:spcPct val="50000"/>
              </a:spcBef>
              <a:defRPr/>
            </a:pPr>
            <a:r>
              <a:rPr lang="es-ES" sz="1600" b="1">
                <a:latin typeface="Comic Sans MS" charset="0"/>
                <a:cs typeface="+mn-cs"/>
              </a:rPr>
              <a:t>Hechos 21-28</a:t>
            </a:r>
          </a:p>
        </p:txBody>
      </p:sp>
      <p:sp>
        <p:nvSpPr>
          <p:cNvPr id="290907" name="Text Box 91"/>
          <p:cNvSpPr txBox="1">
            <a:spLocks noChangeArrowheads="1"/>
          </p:cNvSpPr>
          <p:nvPr/>
        </p:nvSpPr>
        <p:spPr bwMode="auto">
          <a:xfrm>
            <a:off x="2152650" y="1247775"/>
            <a:ext cx="1751013" cy="346075"/>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lIns="91438" rIns="91438">
            <a:spAutoFit/>
          </a:bodyPr>
          <a:lstStyle/>
          <a:p>
            <a:pPr>
              <a:spcBef>
                <a:spcPct val="50000"/>
              </a:spcBef>
              <a:defRPr/>
            </a:pPr>
            <a:r>
              <a:rPr lang="es-ES" sz="1600" b="1">
                <a:latin typeface="Comic Sans MS" charset="0"/>
                <a:cs typeface="+mn-cs"/>
              </a:rPr>
              <a:t>Hechos 13-14</a:t>
            </a:r>
          </a:p>
        </p:txBody>
      </p:sp>
      <p:sp>
        <p:nvSpPr>
          <p:cNvPr id="290908" name="Freeform 92"/>
          <p:cNvSpPr>
            <a:spLocks/>
          </p:cNvSpPr>
          <p:nvPr/>
        </p:nvSpPr>
        <p:spPr bwMode="auto">
          <a:xfrm>
            <a:off x="1530350"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7501" dir="3723739" algn="ctr" rotWithShape="0">
                    <a:schemeClr val="tx1">
                      <a:alpha val="74998"/>
                    </a:schemeClr>
                  </a:outerShdw>
                </a:effectLst>
              </a14:hiddenEffects>
            </a:ext>
          </a:extLst>
        </p:spPr>
        <p:txBody>
          <a:bodyPr wrap="none" anchor="ctr"/>
          <a:lstStyle/>
          <a:p>
            <a:pPr>
              <a:defRPr/>
            </a:pPr>
            <a:endParaRPr lang="en-US">
              <a:cs typeface="+mn-cs"/>
            </a:endParaRPr>
          </a:p>
        </p:txBody>
      </p:sp>
      <p:sp>
        <p:nvSpPr>
          <p:cNvPr id="290909" name="Freeform 93"/>
          <p:cNvSpPr>
            <a:spLocks/>
          </p:cNvSpPr>
          <p:nvPr/>
        </p:nvSpPr>
        <p:spPr bwMode="auto">
          <a:xfrm>
            <a:off x="1668463" y="3894138"/>
            <a:ext cx="830262" cy="365125"/>
          </a:xfrm>
          <a:custGeom>
            <a:avLst/>
            <a:gdLst>
              <a:gd name="T0" fmla="*/ 65 w 1152"/>
              <a:gd name="T1" fmla="*/ 0 h 557"/>
              <a:gd name="T2" fmla="*/ 2 w 1152"/>
              <a:gd name="T3" fmla="*/ 63 h 557"/>
              <a:gd name="T4" fmla="*/ 11 w 1152"/>
              <a:gd name="T5" fmla="*/ 117 h 557"/>
              <a:gd name="T6" fmla="*/ 164 w 1152"/>
              <a:gd name="T7" fmla="*/ 108 h 557"/>
              <a:gd name="T8" fmla="*/ 334 w 1152"/>
              <a:gd name="T9" fmla="*/ 117 h 557"/>
              <a:gd name="T10" fmla="*/ 505 w 1152"/>
              <a:gd name="T11" fmla="*/ 180 h 557"/>
              <a:gd name="T12" fmla="*/ 559 w 1152"/>
              <a:gd name="T13" fmla="*/ 215 h 557"/>
              <a:gd name="T14" fmla="*/ 640 w 1152"/>
              <a:gd name="T15" fmla="*/ 233 h 557"/>
              <a:gd name="T16" fmla="*/ 694 w 1152"/>
              <a:gd name="T17" fmla="*/ 305 h 557"/>
              <a:gd name="T18" fmla="*/ 703 w 1152"/>
              <a:gd name="T19" fmla="*/ 332 h 557"/>
              <a:gd name="T20" fmla="*/ 730 w 1152"/>
              <a:gd name="T21" fmla="*/ 341 h 557"/>
              <a:gd name="T22" fmla="*/ 847 w 1152"/>
              <a:gd name="T23" fmla="*/ 395 h 557"/>
              <a:gd name="T24" fmla="*/ 928 w 1152"/>
              <a:gd name="T25" fmla="*/ 503 h 557"/>
              <a:gd name="T26" fmla="*/ 1018 w 1152"/>
              <a:gd name="T27" fmla="*/ 521 h 557"/>
              <a:gd name="T28" fmla="*/ 1125 w 1152"/>
              <a:gd name="T29" fmla="*/ 539 h 557"/>
              <a:gd name="T30" fmla="*/ 1152 w 1152"/>
              <a:gd name="T31"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910" name="Text Box 94"/>
          <p:cNvSpPr txBox="1">
            <a:spLocks noChangeArrowheads="1"/>
          </p:cNvSpPr>
          <p:nvPr/>
        </p:nvSpPr>
        <p:spPr bwMode="auto">
          <a:xfrm>
            <a:off x="619125" y="8737600"/>
            <a:ext cx="6867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r">
              <a:spcBef>
                <a:spcPct val="50000"/>
              </a:spcBef>
              <a:defRPr/>
            </a:pPr>
            <a:r>
              <a:rPr lang="es-ES" sz="1400" b="1" i="1" u="sng" dirty="0">
                <a:cs typeface="+mn-cs"/>
              </a:rPr>
              <a:t>La ayuda para el estudio número 36 constituye una versión terminada.</a:t>
            </a:r>
          </a:p>
        </p:txBody>
      </p:sp>
      <p:sp>
        <p:nvSpPr>
          <p:cNvPr id="290911" name="AutoShape 95" descr="Granite"/>
          <p:cNvSpPr>
            <a:spLocks noChangeArrowheads="1"/>
          </p:cNvSpPr>
          <p:nvPr/>
        </p:nvSpPr>
        <p:spPr bwMode="auto">
          <a:xfrm rot="-1339115">
            <a:off x="2794000" y="1973263"/>
            <a:ext cx="120650" cy="255587"/>
          </a:xfrm>
          <a:prstGeom prst="upArrow">
            <a:avLst>
              <a:gd name="adj1" fmla="val 50000"/>
              <a:gd name="adj2" fmla="val 5296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12" name="AutoShape 96" descr="Granite"/>
          <p:cNvSpPr>
            <a:spLocks noChangeArrowheads="1"/>
          </p:cNvSpPr>
          <p:nvPr/>
        </p:nvSpPr>
        <p:spPr bwMode="auto">
          <a:xfrm rot="-12351601">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91438" rIns="91438" anchor="ctr"/>
          <a:lstStyle/>
          <a:p>
            <a:pPr algn="ctr">
              <a:defRPr/>
            </a:pPr>
            <a:endParaRPr lang="es-ES" sz="1200">
              <a:cs typeface="+mn-cs"/>
            </a:endParaRPr>
          </a:p>
        </p:txBody>
      </p:sp>
      <p:sp>
        <p:nvSpPr>
          <p:cNvPr id="290913" name="AutoShape 97"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14" name="AutoShape 98" descr="Granite"/>
          <p:cNvSpPr>
            <a:spLocks noChangeArrowheads="1"/>
          </p:cNvSpPr>
          <p:nvPr/>
        </p:nvSpPr>
        <p:spPr bwMode="auto">
          <a:xfrm rot="-6703883">
            <a:off x="1550194" y="3320256"/>
            <a:ext cx="120650" cy="255588"/>
          </a:xfrm>
          <a:prstGeom prst="upArrow">
            <a:avLst>
              <a:gd name="adj1" fmla="val 50000"/>
              <a:gd name="adj2" fmla="val 52961"/>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91438" rIns="91438" anchor="ctr"/>
          <a:lstStyle/>
          <a:p>
            <a:pPr algn="ctr">
              <a:defRPr/>
            </a:pPr>
            <a:endParaRPr lang="es-ES" sz="1200">
              <a:cs typeface="+mn-cs"/>
            </a:endParaRPr>
          </a:p>
        </p:txBody>
      </p:sp>
      <p:sp>
        <p:nvSpPr>
          <p:cNvPr id="290915" name="AutoShape 99" descr="Granite"/>
          <p:cNvSpPr>
            <a:spLocks noChangeArrowheads="1"/>
          </p:cNvSpPr>
          <p:nvPr/>
        </p:nvSpPr>
        <p:spPr bwMode="auto">
          <a:xfrm rot="-15454666">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lIns="91438" rIns="91438" anchor="ctr"/>
          <a:lstStyle/>
          <a:p>
            <a:pPr algn="ctr">
              <a:defRPr/>
            </a:pPr>
            <a:endParaRPr lang="es-ES" sz="1200">
              <a:cs typeface="+mn-cs"/>
            </a:endParaRPr>
          </a:p>
        </p:txBody>
      </p:sp>
      <p:sp>
        <p:nvSpPr>
          <p:cNvPr id="290916" name="AutoShape 100" descr="Granite"/>
          <p:cNvSpPr>
            <a:spLocks noChangeArrowheads="1"/>
          </p:cNvSpPr>
          <p:nvPr/>
        </p:nvSpPr>
        <p:spPr bwMode="auto">
          <a:xfrm rot="-15454666">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lIns="91438" rIns="91438" anchor="ctr"/>
          <a:lstStyle/>
          <a:p>
            <a:pPr algn="ctr">
              <a:defRPr/>
            </a:pPr>
            <a:endParaRPr lang="es-ES" sz="1200">
              <a:cs typeface="+mn-cs"/>
            </a:endParaRPr>
          </a:p>
        </p:txBody>
      </p:sp>
      <p:sp>
        <p:nvSpPr>
          <p:cNvPr id="290917" name="AutoShape 101"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18" name="AutoShape 102"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91438" rIns="91438" anchor="ctr"/>
          <a:lstStyle/>
          <a:p>
            <a:pPr algn="ctr">
              <a:defRPr/>
            </a:pPr>
            <a:endParaRPr lang="es-ES" sz="1200">
              <a:cs typeface="+mn-cs"/>
            </a:endParaRPr>
          </a:p>
        </p:txBody>
      </p:sp>
      <p:sp>
        <p:nvSpPr>
          <p:cNvPr id="290919" name="AutoShape 103" descr="Granite"/>
          <p:cNvSpPr>
            <a:spLocks noChangeArrowheads="1"/>
          </p:cNvSpPr>
          <p:nvPr/>
        </p:nvSpPr>
        <p:spPr bwMode="auto">
          <a:xfrm rot="-21189463">
            <a:off x="2279650" y="5702300"/>
            <a:ext cx="122238" cy="254000"/>
          </a:xfrm>
          <a:prstGeom prst="upArrow">
            <a:avLst>
              <a:gd name="adj1" fmla="val 50000"/>
              <a:gd name="adj2" fmla="val 51948"/>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20" name="AutoShape 104" descr="Granite"/>
          <p:cNvSpPr>
            <a:spLocks noChangeArrowheads="1"/>
          </p:cNvSpPr>
          <p:nvPr/>
        </p:nvSpPr>
        <p:spPr bwMode="auto">
          <a:xfrm rot="-15454666">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lIns="91438" rIns="91438" anchor="ctr"/>
          <a:lstStyle/>
          <a:p>
            <a:pPr algn="ctr">
              <a:defRPr/>
            </a:pPr>
            <a:endParaRPr lang="es-ES" sz="1200">
              <a:cs typeface="+mn-cs"/>
            </a:endParaRPr>
          </a:p>
        </p:txBody>
      </p:sp>
      <p:sp>
        <p:nvSpPr>
          <p:cNvPr id="290921" name="AutoShape 105"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22" name="AutoShape 106" descr="Granite"/>
          <p:cNvSpPr>
            <a:spLocks noChangeArrowheads="1"/>
          </p:cNvSpPr>
          <p:nvPr/>
        </p:nvSpPr>
        <p:spPr bwMode="auto">
          <a:xfrm rot="-6037989">
            <a:off x="2362994" y="7747794"/>
            <a:ext cx="120650" cy="252412"/>
          </a:xfrm>
          <a:prstGeom prst="upArrow">
            <a:avLst>
              <a:gd name="adj1" fmla="val 50000"/>
              <a:gd name="adj2" fmla="val 52303"/>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91438" rIns="91438" anchor="ctr"/>
          <a:lstStyle/>
          <a:p>
            <a:pPr algn="ctr">
              <a:defRPr/>
            </a:pPr>
            <a:endParaRPr lang="es-ES" sz="1200">
              <a:cs typeface="+mn-cs"/>
            </a:endParaRPr>
          </a:p>
        </p:txBody>
      </p:sp>
      <p:sp>
        <p:nvSpPr>
          <p:cNvPr id="290923" name="AutoShape 10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91438" rIns="91438" anchor="ctr"/>
          <a:lstStyle/>
          <a:p>
            <a:pPr algn="ctr">
              <a:defRPr/>
            </a:pPr>
            <a:endParaRPr lang="es-ES" sz="1200">
              <a:cs typeface="+mn-cs"/>
            </a:endParaRPr>
          </a:p>
        </p:txBody>
      </p:sp>
      <p:sp>
        <p:nvSpPr>
          <p:cNvPr id="290924" name="AutoShape 10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8" rIns="91438" anchor="ctr"/>
          <a:lstStyle/>
          <a:p>
            <a:pPr algn="ctr">
              <a:defRPr/>
            </a:pPr>
            <a:endParaRPr lang="es-ES" sz="1200">
              <a:cs typeface="+mn-cs"/>
            </a:endParaRPr>
          </a:p>
        </p:txBody>
      </p:sp>
      <p:sp>
        <p:nvSpPr>
          <p:cNvPr id="290925" name="Text Box 109"/>
          <p:cNvSpPr txBox="1">
            <a:spLocks noChangeArrowheads="1"/>
          </p:cNvSpPr>
          <p:nvPr/>
        </p:nvSpPr>
        <p:spPr bwMode="auto">
          <a:xfrm>
            <a:off x="6038850" y="2359025"/>
            <a:ext cx="1492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ctr">
              <a:spcBef>
                <a:spcPct val="50000"/>
              </a:spcBef>
              <a:defRPr/>
            </a:pPr>
            <a:r>
              <a:rPr lang="es-ES" sz="2400" b="1" baseline="-25000">
                <a:latin typeface="Arial" charset="0"/>
                <a:cs typeface="+mn-cs"/>
              </a:rPr>
              <a:t>gracia</a:t>
            </a:r>
            <a:endParaRPr lang="es-ES" sz="2400" b="1" baseline="-25000">
              <a:latin typeface="Lucida Handwriting" charset="0"/>
              <a:cs typeface="+mn-cs"/>
            </a:endParaRPr>
          </a:p>
        </p:txBody>
      </p:sp>
      <p:sp>
        <p:nvSpPr>
          <p:cNvPr id="290926" name="Text Box 110"/>
          <p:cNvSpPr txBox="1">
            <a:spLocks noChangeArrowheads="1"/>
          </p:cNvSpPr>
          <p:nvPr/>
        </p:nvSpPr>
        <p:spPr bwMode="auto">
          <a:xfrm>
            <a:off x="6342063" y="2573338"/>
            <a:ext cx="1089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lgn="ctr">
              <a:spcBef>
                <a:spcPct val="50000"/>
              </a:spcBef>
              <a:defRPr/>
            </a:pPr>
            <a:r>
              <a:rPr lang="es-ES" sz="2400" b="1" baseline="-25000">
                <a:latin typeface="Arial" charset="0"/>
                <a:cs typeface="+mn-cs"/>
              </a:rPr>
              <a:t>ley</a:t>
            </a:r>
            <a:endParaRPr lang="es-ES" sz="2400" b="1" baseline="-25000">
              <a:latin typeface="Lucida Handwriting" charset="0"/>
              <a:cs typeface="+mn-cs"/>
            </a:endParaRPr>
          </a:p>
        </p:txBody>
      </p:sp>
      <p:sp>
        <p:nvSpPr>
          <p:cNvPr id="290927" name="Freeform 111"/>
          <p:cNvSpPr>
            <a:spLocks/>
          </p:cNvSpPr>
          <p:nvPr/>
        </p:nvSpPr>
        <p:spPr bwMode="auto">
          <a:xfrm>
            <a:off x="2611438" y="1873250"/>
            <a:ext cx="273050" cy="387350"/>
          </a:xfrm>
          <a:custGeom>
            <a:avLst/>
            <a:gdLst>
              <a:gd name="T0" fmla="*/ 539 w 539"/>
              <a:gd name="T1" fmla="*/ 593 h 631"/>
              <a:gd name="T2" fmla="*/ 180 w 539"/>
              <a:gd name="T3" fmla="*/ 584 h 631"/>
              <a:gd name="T4" fmla="*/ 90 w 539"/>
              <a:gd name="T5" fmla="*/ 530 h 631"/>
              <a:gd name="T6" fmla="*/ 54 w 539"/>
              <a:gd name="T7" fmla="*/ 441 h 631"/>
              <a:gd name="T8" fmla="*/ 18 w 539"/>
              <a:gd name="T9" fmla="*/ 387 h 631"/>
              <a:gd name="T10" fmla="*/ 0 w 539"/>
              <a:gd name="T11" fmla="*/ 333 h 631"/>
              <a:gd name="T12" fmla="*/ 45 w 539"/>
              <a:gd name="T13" fmla="*/ 36 h 631"/>
              <a:gd name="T14" fmla="*/ 126 w 539"/>
              <a:gd name="T15" fmla="*/ 0 h 631"/>
              <a:gd name="T16" fmla="*/ 207 w 539"/>
              <a:gd name="T17" fmla="*/ 36 h 631"/>
              <a:gd name="T18" fmla="*/ 216 w 539"/>
              <a:gd name="T19" fmla="*/ 8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63500" dir="3187806"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928" name="Freeform 112"/>
          <p:cNvSpPr>
            <a:spLocks/>
          </p:cNvSpPr>
          <p:nvPr/>
        </p:nvSpPr>
        <p:spPr bwMode="auto">
          <a:xfrm>
            <a:off x="1577975" y="3568700"/>
            <a:ext cx="938213" cy="744538"/>
          </a:xfrm>
          <a:custGeom>
            <a:avLst/>
            <a:gdLst>
              <a:gd name="T0" fmla="*/ 1273 w 1300"/>
              <a:gd name="T1" fmla="*/ 1133 h 1133"/>
              <a:gd name="T2" fmla="*/ 1282 w 1300"/>
              <a:gd name="T3" fmla="*/ 971 h 1133"/>
              <a:gd name="T4" fmla="*/ 1300 w 1300"/>
              <a:gd name="T5" fmla="*/ 899 h 1133"/>
              <a:gd name="T6" fmla="*/ 1255 w 1300"/>
              <a:gd name="T7" fmla="*/ 737 h 1133"/>
              <a:gd name="T8" fmla="*/ 1201 w 1300"/>
              <a:gd name="T9" fmla="*/ 522 h 1133"/>
              <a:gd name="T10" fmla="*/ 1156 w 1300"/>
              <a:gd name="T11" fmla="*/ 531 h 1133"/>
              <a:gd name="T12" fmla="*/ 1102 w 1300"/>
              <a:gd name="T13" fmla="*/ 549 h 1133"/>
              <a:gd name="T14" fmla="*/ 950 w 1300"/>
              <a:gd name="T15" fmla="*/ 540 h 1133"/>
              <a:gd name="T16" fmla="*/ 905 w 1300"/>
              <a:gd name="T17" fmla="*/ 369 h 1133"/>
              <a:gd name="T18" fmla="*/ 896 w 1300"/>
              <a:gd name="T19" fmla="*/ 288 h 1133"/>
              <a:gd name="T20" fmla="*/ 815 w 1300"/>
              <a:gd name="T21" fmla="*/ 225 h 1133"/>
              <a:gd name="T22" fmla="*/ 761 w 1300"/>
              <a:gd name="T23" fmla="*/ 189 h 1133"/>
              <a:gd name="T24" fmla="*/ 680 w 1300"/>
              <a:gd name="T25" fmla="*/ 126 h 1133"/>
              <a:gd name="T26" fmla="*/ 626 w 1300"/>
              <a:gd name="T27" fmla="*/ 72 h 1133"/>
              <a:gd name="T28" fmla="*/ 338 w 1300"/>
              <a:gd name="T29" fmla="*/ 36 h 1133"/>
              <a:gd name="T30" fmla="*/ 204 w 1300"/>
              <a:gd name="T31" fmla="*/ 0 h 1133"/>
              <a:gd name="T32" fmla="*/ 87 w 1300"/>
              <a:gd name="T33" fmla="*/ 36 h 1133"/>
              <a:gd name="T34" fmla="*/ 24 w 1300"/>
              <a:gd name="T35" fmla="*/ 117 h 1133"/>
              <a:gd name="T36" fmla="*/ 33 w 1300"/>
              <a:gd name="T37" fmla="*/ 324 h 1133"/>
              <a:gd name="T38" fmla="*/ 69 w 1300"/>
              <a:gd name="T39" fmla="*/ 378 h 1133"/>
              <a:gd name="T40" fmla="*/ 87 w 1300"/>
              <a:gd name="T41" fmla="*/ 405 h 1133"/>
              <a:gd name="T42" fmla="*/ 78 w 1300"/>
              <a:gd name="T43" fmla="*/ 450 h 1133"/>
              <a:gd name="T44" fmla="*/ 51 w 1300"/>
              <a:gd name="T45" fmla="*/ 468 h 1133"/>
              <a:gd name="T46" fmla="*/ 51 w 1300"/>
              <a:gd name="T47" fmla="*/ 522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7501" dir="3723739"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929" name="Freeform 113"/>
          <p:cNvSpPr>
            <a:spLocks/>
          </p:cNvSpPr>
          <p:nvPr/>
        </p:nvSpPr>
        <p:spPr bwMode="auto">
          <a:xfrm>
            <a:off x="2174875" y="5497513"/>
            <a:ext cx="896938" cy="685800"/>
          </a:xfrm>
          <a:custGeom>
            <a:avLst/>
            <a:gdLst>
              <a:gd name="T0" fmla="*/ 1338 w 1356"/>
              <a:gd name="T1" fmla="*/ 820 h 955"/>
              <a:gd name="T2" fmla="*/ 1356 w 1356"/>
              <a:gd name="T3" fmla="*/ 713 h 955"/>
              <a:gd name="T4" fmla="*/ 1212 w 1356"/>
              <a:gd name="T5" fmla="*/ 497 h 955"/>
              <a:gd name="T6" fmla="*/ 691 w 1356"/>
              <a:gd name="T7" fmla="*/ 488 h 955"/>
              <a:gd name="T8" fmla="*/ 448 w 1356"/>
              <a:gd name="T9" fmla="*/ 488 h 955"/>
              <a:gd name="T10" fmla="*/ 430 w 1356"/>
              <a:gd name="T11" fmla="*/ 434 h 955"/>
              <a:gd name="T12" fmla="*/ 412 w 1356"/>
              <a:gd name="T13" fmla="*/ 398 h 955"/>
              <a:gd name="T14" fmla="*/ 457 w 1356"/>
              <a:gd name="T15" fmla="*/ 245 h 955"/>
              <a:gd name="T16" fmla="*/ 367 w 1356"/>
              <a:gd name="T17" fmla="*/ 137 h 955"/>
              <a:gd name="T18" fmla="*/ 340 w 1356"/>
              <a:gd name="T19" fmla="*/ 101 h 955"/>
              <a:gd name="T20" fmla="*/ 305 w 1356"/>
              <a:gd name="T21" fmla="*/ 47 h 955"/>
              <a:gd name="T22" fmla="*/ 152 w 1356"/>
              <a:gd name="T23" fmla="*/ 92 h 955"/>
              <a:gd name="T24" fmla="*/ 134 w 1356"/>
              <a:gd name="T25" fmla="*/ 119 h 955"/>
              <a:gd name="T26" fmla="*/ 143 w 1356"/>
              <a:gd name="T27" fmla="*/ 146 h 955"/>
              <a:gd name="T28" fmla="*/ 125 w 1356"/>
              <a:gd name="T29" fmla="*/ 218 h 955"/>
              <a:gd name="T30" fmla="*/ 89 w 1356"/>
              <a:gd name="T31" fmla="*/ 227 h 955"/>
              <a:gd name="T32" fmla="*/ 125 w 1356"/>
              <a:gd name="T33" fmla="*/ 362 h 955"/>
              <a:gd name="T34" fmla="*/ 80 w 1356"/>
              <a:gd name="T35" fmla="*/ 569 h 955"/>
              <a:gd name="T36" fmla="*/ 8 w 1356"/>
              <a:gd name="T37" fmla="*/ 587 h 955"/>
              <a:gd name="T38" fmla="*/ 17 w 1356"/>
              <a:gd name="T39" fmla="*/ 560 h 955"/>
              <a:gd name="T40" fmla="*/ 62 w 1356"/>
              <a:gd name="T41" fmla="*/ 524 h 955"/>
              <a:gd name="T42" fmla="*/ 71 w 1356"/>
              <a:gd name="T43" fmla="*/ 497 h 955"/>
              <a:gd name="T44" fmla="*/ 89 w 1356"/>
              <a:gd name="T45" fmla="*/ 470 h 955"/>
              <a:gd name="T46" fmla="*/ 53 w 1356"/>
              <a:gd name="T47" fmla="*/ 389 h 955"/>
              <a:gd name="T48" fmla="*/ 62 w 1356"/>
              <a:gd name="T49" fmla="*/ 218 h 955"/>
              <a:gd name="T50" fmla="*/ 107 w 1356"/>
              <a:gd name="T51" fmla="*/ 65 h 955"/>
              <a:gd name="T52" fmla="*/ 161 w 1356"/>
              <a:gd name="T53" fmla="*/ 29 h 955"/>
              <a:gd name="T54" fmla="*/ 385 w 1356"/>
              <a:gd name="T55" fmla="*/ 47 h 955"/>
              <a:gd name="T56" fmla="*/ 430 w 1356"/>
              <a:gd name="T57" fmla="*/ 83 h 955"/>
              <a:gd name="T58" fmla="*/ 448 w 1356"/>
              <a:gd name="T59" fmla="*/ 137 h 955"/>
              <a:gd name="T60" fmla="*/ 493 w 1356"/>
              <a:gd name="T61" fmla="*/ 218 h 955"/>
              <a:gd name="T62" fmla="*/ 457 w 1356"/>
              <a:gd name="T63" fmla="*/ 542 h 955"/>
              <a:gd name="T64" fmla="*/ 493 w 1356"/>
              <a:gd name="T65" fmla="*/ 757 h 955"/>
              <a:gd name="T66" fmla="*/ 574 w 1356"/>
              <a:gd name="T67" fmla="*/ 775 h 955"/>
              <a:gd name="T68" fmla="*/ 700 w 1356"/>
              <a:gd name="T69" fmla="*/ 730 h 955"/>
              <a:gd name="T70" fmla="*/ 772 w 1356"/>
              <a:gd name="T71" fmla="*/ 757 h 955"/>
              <a:gd name="T72" fmla="*/ 817 w 1356"/>
              <a:gd name="T73" fmla="*/ 838 h 955"/>
              <a:gd name="T74" fmla="*/ 1123 w 1356"/>
              <a:gd name="T75" fmla="*/ 928 h 955"/>
              <a:gd name="T76" fmla="*/ 1248 w 1356"/>
              <a:gd name="T77" fmla="*/ 955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930" name="Freeform 114"/>
          <p:cNvSpPr>
            <a:spLocks/>
          </p:cNvSpPr>
          <p:nvPr/>
        </p:nvSpPr>
        <p:spPr bwMode="auto">
          <a:xfrm>
            <a:off x="1511300" y="7518400"/>
            <a:ext cx="1400175" cy="725488"/>
          </a:xfrm>
          <a:custGeom>
            <a:avLst/>
            <a:gdLst>
              <a:gd name="T0" fmla="*/ 1896 w 1905"/>
              <a:gd name="T1" fmla="*/ 1160 h 1160"/>
              <a:gd name="T2" fmla="*/ 1869 w 1905"/>
              <a:gd name="T3" fmla="*/ 1151 h 1160"/>
              <a:gd name="T4" fmla="*/ 1905 w 1905"/>
              <a:gd name="T5" fmla="*/ 971 h 1160"/>
              <a:gd name="T6" fmla="*/ 1896 w 1905"/>
              <a:gd name="T7" fmla="*/ 800 h 1160"/>
              <a:gd name="T8" fmla="*/ 1609 w 1905"/>
              <a:gd name="T9" fmla="*/ 720 h 1160"/>
              <a:gd name="T10" fmla="*/ 1546 w 1905"/>
              <a:gd name="T11" fmla="*/ 711 h 1160"/>
              <a:gd name="T12" fmla="*/ 1465 w 1905"/>
              <a:gd name="T13" fmla="*/ 746 h 1160"/>
              <a:gd name="T14" fmla="*/ 1357 w 1905"/>
              <a:gd name="T15" fmla="*/ 782 h 1160"/>
              <a:gd name="T16" fmla="*/ 1240 w 1905"/>
              <a:gd name="T17" fmla="*/ 738 h 1160"/>
              <a:gd name="T18" fmla="*/ 1186 w 1905"/>
              <a:gd name="T19" fmla="*/ 720 h 1160"/>
              <a:gd name="T20" fmla="*/ 1105 w 1905"/>
              <a:gd name="T21" fmla="*/ 684 h 1160"/>
              <a:gd name="T22" fmla="*/ 1105 w 1905"/>
              <a:gd name="T23" fmla="*/ 764 h 1160"/>
              <a:gd name="T24" fmla="*/ 1123 w 1905"/>
              <a:gd name="T25" fmla="*/ 818 h 1160"/>
              <a:gd name="T26" fmla="*/ 980 w 1905"/>
              <a:gd name="T27" fmla="*/ 908 h 1160"/>
              <a:gd name="T28" fmla="*/ 899 w 1905"/>
              <a:gd name="T29" fmla="*/ 926 h 1160"/>
              <a:gd name="T30" fmla="*/ 476 w 1905"/>
              <a:gd name="T31" fmla="*/ 881 h 1160"/>
              <a:gd name="T32" fmla="*/ 359 w 1905"/>
              <a:gd name="T33" fmla="*/ 854 h 1160"/>
              <a:gd name="T34" fmla="*/ 332 w 1905"/>
              <a:gd name="T35" fmla="*/ 836 h 1160"/>
              <a:gd name="T36" fmla="*/ 278 w 1905"/>
              <a:gd name="T37" fmla="*/ 827 h 1160"/>
              <a:gd name="T38" fmla="*/ 224 w 1905"/>
              <a:gd name="T39" fmla="*/ 809 h 1160"/>
              <a:gd name="T40" fmla="*/ 117 w 1905"/>
              <a:gd name="T41" fmla="*/ 773 h 1160"/>
              <a:gd name="T42" fmla="*/ 90 w 1905"/>
              <a:gd name="T43" fmla="*/ 764 h 1160"/>
              <a:gd name="T44" fmla="*/ 72 w 1905"/>
              <a:gd name="T45" fmla="*/ 684 h 1160"/>
              <a:gd name="T46" fmla="*/ 45 w 1905"/>
              <a:gd name="T47" fmla="*/ 675 h 1160"/>
              <a:gd name="T48" fmla="*/ 18 w 1905"/>
              <a:gd name="T49" fmla="*/ 657 h 1160"/>
              <a:gd name="T50" fmla="*/ 117 w 1905"/>
              <a:gd name="T51" fmla="*/ 603 h 1160"/>
              <a:gd name="T52" fmla="*/ 144 w 1905"/>
              <a:gd name="T53" fmla="*/ 495 h 1160"/>
              <a:gd name="T54" fmla="*/ 162 w 1905"/>
              <a:gd name="T55" fmla="*/ 396 h 1160"/>
              <a:gd name="T56" fmla="*/ 144 w 1905"/>
              <a:gd name="T57" fmla="*/ 342 h 1160"/>
              <a:gd name="T58" fmla="*/ 117 w 1905"/>
              <a:gd name="T59" fmla="*/ 315 h 1160"/>
              <a:gd name="T60" fmla="*/ 81 w 1905"/>
              <a:gd name="T61" fmla="*/ 261 h 1160"/>
              <a:gd name="T62" fmla="*/ 63 w 1905"/>
              <a:gd name="T63" fmla="*/ 207 h 1160"/>
              <a:gd name="T64" fmla="*/ 72 w 1905"/>
              <a:gd name="T65" fmla="*/ 54 h 1160"/>
              <a:gd name="T66" fmla="*/ 18 w 1905"/>
              <a:gd name="T67" fmla="*/ 27 h 1160"/>
              <a:gd name="T68" fmla="*/ 0 w 1905"/>
              <a:gd name="T6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cap="flat" cmpd="sng">
            <a:solidFill>
              <a:srgbClr val="E3243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46662" dir="3284183"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0931" name="Text Box 115"/>
          <p:cNvSpPr txBox="1">
            <a:spLocks noChangeArrowheads="1"/>
          </p:cNvSpPr>
          <p:nvPr/>
        </p:nvSpPr>
        <p:spPr bwMode="auto">
          <a:xfrm>
            <a:off x="6543675" y="127000"/>
            <a:ext cx="754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rIns="91438">
            <a:spAutoFit/>
          </a:bodyPr>
          <a:lstStyle/>
          <a:p>
            <a:pPr>
              <a:spcBef>
                <a:spcPct val="50000"/>
              </a:spcBef>
              <a:defRPr/>
            </a:pPr>
            <a:r>
              <a:rPr lang="es-ES" sz="1800" b="1">
                <a:latin typeface="Comic Sans MS" charset="0"/>
                <a:cs typeface="+mn-cs"/>
              </a:rPr>
              <a:t>36</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ext Box 5"/>
          <p:cNvSpPr txBox="1">
            <a:spLocks noChangeArrowheads="1"/>
          </p:cNvSpPr>
          <p:nvPr/>
        </p:nvSpPr>
        <p:spPr bwMode="auto">
          <a:xfrm>
            <a:off x="715963" y="1044575"/>
            <a:ext cx="60436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a:latin typeface="Helvetica" charset="0"/>
                <a:cs typeface="+mn-cs"/>
              </a:rPr>
              <a:t>Ahora trate de abrir usted mismo su archivo bíblico, ya sea usted mismo o al entrenar o examinar a otra persona.</a:t>
            </a:r>
          </a:p>
        </p:txBody>
      </p:sp>
      <p:sp>
        <p:nvSpPr>
          <p:cNvPr id="39942" name="Rectangle 6"/>
          <p:cNvSpPr>
            <a:spLocks noChangeArrowheads="1"/>
          </p:cNvSpPr>
          <p:nvPr/>
        </p:nvSpPr>
        <p:spPr bwMode="auto">
          <a:xfrm>
            <a:off x="638175" y="6599238"/>
            <a:ext cx="1922463" cy="1708150"/>
          </a:xfrm>
          <a:prstGeom prst="rect">
            <a:avLst/>
          </a:prstGeom>
          <a:noFill/>
          <a:ln>
            <a:noFill/>
          </a:ln>
          <a:effectLst>
            <a:outerShdw blurRad="63500" dist="46662" dir="3284183"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s-ES" sz="2800" b="1">
                <a:latin typeface="Arial" charset="0"/>
                <a:cs typeface="+mn-cs"/>
              </a:rPr>
              <a:t>¡Su archivo bíblico mental!</a:t>
            </a:r>
            <a:endParaRPr lang="es-ES" sz="2800">
              <a:latin typeface="Arial" charset="0"/>
              <a:cs typeface="+mn-cs"/>
            </a:endParaRPr>
          </a:p>
        </p:txBody>
      </p:sp>
      <p:sp>
        <p:nvSpPr>
          <p:cNvPr id="39944" name="Text Box 8"/>
          <p:cNvSpPr txBox="1">
            <a:spLocks noChangeArrowheads="1"/>
          </p:cNvSpPr>
          <p:nvPr/>
        </p:nvSpPr>
        <p:spPr bwMode="auto">
          <a:xfrm>
            <a:off x="3646488" y="6188075"/>
            <a:ext cx="33956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Por lo tanto, las diez palabras…      y las diez etiquetas para sus carpetas son:</a:t>
            </a:r>
          </a:p>
        </p:txBody>
      </p:sp>
      <p:sp>
        <p:nvSpPr>
          <p:cNvPr id="39946" name="Text Box 10"/>
          <p:cNvSpPr txBox="1">
            <a:spLocks noChangeArrowheads="1"/>
          </p:cNvSpPr>
          <p:nvPr/>
        </p:nvSpPr>
        <p:spPr bwMode="auto">
          <a:xfrm>
            <a:off x="696913" y="2619375"/>
            <a:ext cx="3230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400" b="1">
                <a:latin typeface="Times" charset="0"/>
                <a:cs typeface="+mn-cs"/>
              </a:rPr>
              <a:t>7 = 4+3 </a:t>
            </a:r>
            <a:r>
              <a:rPr lang="es-ES" sz="1800" b="1">
                <a:latin typeface="Times" charset="0"/>
                <a:cs typeface="+mn-cs"/>
              </a:rPr>
              <a:t> se desglosa en:</a:t>
            </a:r>
          </a:p>
        </p:txBody>
      </p:sp>
      <p:sp>
        <p:nvSpPr>
          <p:cNvPr id="39947" name="Text Box 11"/>
          <p:cNvSpPr txBox="1">
            <a:spLocks noChangeArrowheads="1"/>
          </p:cNvSpPr>
          <p:nvPr/>
        </p:nvSpPr>
        <p:spPr bwMode="auto">
          <a:xfrm>
            <a:off x="3838575" y="2719388"/>
            <a:ext cx="3333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4 personas y  3 sociedades</a:t>
            </a:r>
          </a:p>
        </p:txBody>
      </p:sp>
      <p:sp>
        <p:nvSpPr>
          <p:cNvPr id="39949" name="Text Box 13"/>
          <p:cNvSpPr txBox="1">
            <a:spLocks noChangeArrowheads="1"/>
          </p:cNvSpPr>
          <p:nvPr/>
        </p:nvSpPr>
        <p:spPr bwMode="auto">
          <a:xfrm>
            <a:off x="703263" y="2179638"/>
            <a:ext cx="3716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La letra “C” significa:</a:t>
            </a:r>
          </a:p>
        </p:txBody>
      </p:sp>
      <p:sp>
        <p:nvSpPr>
          <p:cNvPr id="39950" name="Text Box 14"/>
          <p:cNvSpPr txBox="1">
            <a:spLocks noChangeArrowheads="1"/>
          </p:cNvSpPr>
          <p:nvPr/>
        </p:nvSpPr>
        <p:spPr bwMode="auto">
          <a:xfrm>
            <a:off x="5016500" y="2178050"/>
            <a:ext cx="2406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Creación</a:t>
            </a:r>
          </a:p>
        </p:txBody>
      </p:sp>
      <p:sp>
        <p:nvSpPr>
          <p:cNvPr id="39951" name="Text Box 15"/>
          <p:cNvSpPr txBox="1">
            <a:spLocks noChangeArrowheads="1"/>
          </p:cNvSpPr>
          <p:nvPr/>
        </p:nvSpPr>
        <p:spPr bwMode="auto">
          <a:xfrm>
            <a:off x="2576513" y="5235575"/>
            <a:ext cx="3441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La letra “S” significa:</a:t>
            </a:r>
          </a:p>
        </p:txBody>
      </p:sp>
      <p:sp>
        <p:nvSpPr>
          <p:cNvPr id="39952" name="Text Box 16"/>
          <p:cNvSpPr txBox="1">
            <a:spLocks noChangeArrowheads="1"/>
          </p:cNvSpPr>
          <p:nvPr/>
        </p:nvSpPr>
        <p:spPr bwMode="auto">
          <a:xfrm>
            <a:off x="5237163" y="5249863"/>
            <a:ext cx="1592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Silencio</a:t>
            </a:r>
          </a:p>
        </p:txBody>
      </p:sp>
      <p:sp>
        <p:nvSpPr>
          <p:cNvPr id="39953" name="Text Box 17"/>
          <p:cNvSpPr txBox="1">
            <a:spLocks noChangeArrowheads="1"/>
          </p:cNvSpPr>
          <p:nvPr/>
        </p:nvSpPr>
        <p:spPr bwMode="auto">
          <a:xfrm>
            <a:off x="3095625" y="5759450"/>
            <a:ext cx="321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La letra “J” significa:</a:t>
            </a:r>
          </a:p>
        </p:txBody>
      </p:sp>
      <p:sp>
        <p:nvSpPr>
          <p:cNvPr id="39954" name="Text Box 18"/>
          <p:cNvSpPr txBox="1">
            <a:spLocks noChangeArrowheads="1"/>
          </p:cNvSpPr>
          <p:nvPr/>
        </p:nvSpPr>
        <p:spPr bwMode="auto">
          <a:xfrm>
            <a:off x="5486400" y="5765800"/>
            <a:ext cx="1746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Jesús</a:t>
            </a:r>
          </a:p>
        </p:txBody>
      </p:sp>
      <p:sp>
        <p:nvSpPr>
          <p:cNvPr id="39956" name="Text Box 20"/>
          <p:cNvSpPr txBox="1">
            <a:spLocks noChangeArrowheads="1"/>
          </p:cNvSpPr>
          <p:nvPr/>
        </p:nvSpPr>
        <p:spPr bwMode="auto">
          <a:xfrm>
            <a:off x="609600" y="1706563"/>
            <a:ext cx="4467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 La  clave para abrir su archivo bíblico es:</a:t>
            </a:r>
          </a:p>
        </p:txBody>
      </p:sp>
      <p:sp>
        <p:nvSpPr>
          <p:cNvPr id="39958" name="Line 22"/>
          <p:cNvSpPr>
            <a:spLocks noChangeShapeType="1"/>
          </p:cNvSpPr>
          <p:nvPr/>
        </p:nvSpPr>
        <p:spPr bwMode="auto">
          <a:xfrm>
            <a:off x="5978525" y="1836738"/>
            <a:ext cx="1127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9960" name="Text Box 24"/>
          <p:cNvSpPr txBox="1">
            <a:spLocks noChangeArrowheads="1"/>
          </p:cNvSpPr>
          <p:nvPr/>
        </p:nvSpPr>
        <p:spPr bwMode="auto">
          <a:xfrm>
            <a:off x="679450" y="3136900"/>
            <a:ext cx="3436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Las cuatro personas son:</a:t>
            </a:r>
          </a:p>
        </p:txBody>
      </p:sp>
      <p:sp>
        <p:nvSpPr>
          <p:cNvPr id="39961" name="Text Box 25"/>
          <p:cNvSpPr txBox="1">
            <a:spLocks noChangeArrowheads="1"/>
          </p:cNvSpPr>
          <p:nvPr/>
        </p:nvSpPr>
        <p:spPr bwMode="auto">
          <a:xfrm>
            <a:off x="3776663" y="3121025"/>
            <a:ext cx="15097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Abraham               José                        Moisés                       Josué</a:t>
            </a:r>
          </a:p>
        </p:txBody>
      </p:sp>
      <p:sp>
        <p:nvSpPr>
          <p:cNvPr id="39962" name="Text Box 26"/>
          <p:cNvSpPr txBox="1">
            <a:spLocks noChangeArrowheads="1"/>
          </p:cNvSpPr>
          <p:nvPr/>
        </p:nvSpPr>
        <p:spPr bwMode="auto">
          <a:xfrm>
            <a:off x="992188" y="3438525"/>
            <a:ext cx="29606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400" b="1" i="1">
                <a:latin typeface="Times" charset="0"/>
                <a:cs typeface="+mn-cs"/>
              </a:rPr>
              <a:t>Luego… mencione el grupo en voz alta, deje uno afuera.  ¿La respuesta es?</a:t>
            </a:r>
          </a:p>
        </p:txBody>
      </p:sp>
      <p:sp>
        <p:nvSpPr>
          <p:cNvPr id="39964" name="Text Box 28"/>
          <p:cNvSpPr txBox="1">
            <a:spLocks noChangeArrowheads="1"/>
          </p:cNvSpPr>
          <p:nvPr/>
        </p:nvSpPr>
        <p:spPr bwMode="auto">
          <a:xfrm>
            <a:off x="679450" y="4208463"/>
            <a:ext cx="380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Times" charset="0"/>
                <a:cs typeface="+mn-cs"/>
              </a:rPr>
              <a:t>Las tres sociedades son:</a:t>
            </a:r>
          </a:p>
        </p:txBody>
      </p:sp>
      <p:sp>
        <p:nvSpPr>
          <p:cNvPr id="39965" name="Text Box 29"/>
          <p:cNvSpPr txBox="1">
            <a:spLocks noChangeArrowheads="1"/>
          </p:cNvSpPr>
          <p:nvPr/>
        </p:nvSpPr>
        <p:spPr bwMode="auto">
          <a:xfrm>
            <a:off x="4003675" y="4265613"/>
            <a:ext cx="15097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1600" b="1" u="sng">
                <a:latin typeface="Helvetica" charset="0"/>
                <a:cs typeface="+mn-cs"/>
              </a:rPr>
              <a:t>Anarquía               Realeza                        Cautividad</a:t>
            </a:r>
          </a:p>
        </p:txBody>
      </p:sp>
      <p:sp>
        <p:nvSpPr>
          <p:cNvPr id="39966" name="Text Box 30"/>
          <p:cNvSpPr txBox="1">
            <a:spLocks noChangeArrowheads="1"/>
          </p:cNvSpPr>
          <p:nvPr/>
        </p:nvSpPr>
        <p:spPr bwMode="auto">
          <a:xfrm>
            <a:off x="814388" y="4473575"/>
            <a:ext cx="297815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400" b="1" i="1">
                <a:latin typeface="Times" charset="0"/>
                <a:cs typeface="+mn-cs"/>
              </a:rPr>
              <a:t>Luego… mencione el grupo en voz alta, deje uno afuera.  ¿La respuesta es?</a:t>
            </a:r>
          </a:p>
          <a:p>
            <a:pPr>
              <a:spcBef>
                <a:spcPct val="50000"/>
              </a:spcBef>
              <a:defRPr/>
            </a:pPr>
            <a:endParaRPr lang="es-ES" sz="1400" b="1" i="1">
              <a:latin typeface="Times" charset="0"/>
              <a:cs typeface="+mn-cs"/>
            </a:endParaRPr>
          </a:p>
        </p:txBody>
      </p:sp>
      <p:grpSp>
        <p:nvGrpSpPr>
          <p:cNvPr id="7188" name="Group 32" descr="Large confetti"/>
          <p:cNvGrpSpPr>
            <a:grpSpLocks/>
          </p:cNvGrpSpPr>
          <p:nvPr/>
        </p:nvGrpSpPr>
        <p:grpSpPr bwMode="auto">
          <a:xfrm>
            <a:off x="923925" y="5216525"/>
            <a:ext cx="1516063" cy="738188"/>
            <a:chOff x="375" y="3720"/>
            <a:chExt cx="868" cy="450"/>
          </a:xfrm>
        </p:grpSpPr>
        <p:sp>
          <p:nvSpPr>
            <p:cNvPr id="7256" name="Freeform 33"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57"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58"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59"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3" name="Line 37" descr="Large confetti"/>
            <p:cNvSpPr>
              <a:spLocks noChangeShapeType="1"/>
            </p:cNvSpPr>
            <p:nvPr/>
          </p:nvSpPr>
          <p:spPr bwMode="auto">
            <a:xfrm>
              <a:off x="408" y="3852"/>
              <a:ext cx="544" cy="6"/>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89" name="Group 38" descr="Large confetti"/>
          <p:cNvGrpSpPr>
            <a:grpSpLocks/>
          </p:cNvGrpSpPr>
          <p:nvPr/>
        </p:nvGrpSpPr>
        <p:grpSpPr bwMode="auto">
          <a:xfrm>
            <a:off x="1187450" y="5537200"/>
            <a:ext cx="1516063" cy="736600"/>
            <a:chOff x="375" y="3720"/>
            <a:chExt cx="868" cy="450"/>
          </a:xfrm>
        </p:grpSpPr>
        <p:sp>
          <p:nvSpPr>
            <p:cNvPr id="7251" name="Freeform 39"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52"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53"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54"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79" name="Line 43"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0" name="Group 44" descr="Large confetti"/>
          <p:cNvGrpSpPr>
            <a:grpSpLocks/>
          </p:cNvGrpSpPr>
          <p:nvPr/>
        </p:nvGrpSpPr>
        <p:grpSpPr bwMode="auto">
          <a:xfrm>
            <a:off x="1470025" y="5837238"/>
            <a:ext cx="1516063" cy="738187"/>
            <a:chOff x="375" y="3720"/>
            <a:chExt cx="868" cy="450"/>
          </a:xfrm>
        </p:grpSpPr>
        <p:sp>
          <p:nvSpPr>
            <p:cNvPr id="7246" name="Freeform 45"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47"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48"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9"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85" name="Line 49" descr="Large confetti"/>
            <p:cNvSpPr>
              <a:spLocks noChangeShapeType="1"/>
            </p:cNvSpPr>
            <p:nvPr/>
          </p:nvSpPr>
          <p:spPr bwMode="auto">
            <a:xfrm>
              <a:off x="408" y="3852"/>
              <a:ext cx="544" cy="6"/>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1" name="Group 50" descr="Large confetti"/>
          <p:cNvGrpSpPr>
            <a:grpSpLocks/>
          </p:cNvGrpSpPr>
          <p:nvPr/>
        </p:nvGrpSpPr>
        <p:grpSpPr bwMode="auto">
          <a:xfrm>
            <a:off x="1752600" y="6157913"/>
            <a:ext cx="1516063" cy="738187"/>
            <a:chOff x="375" y="3720"/>
            <a:chExt cx="868" cy="450"/>
          </a:xfrm>
        </p:grpSpPr>
        <p:sp>
          <p:nvSpPr>
            <p:cNvPr id="7241" name="Freeform 51"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42"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43"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44"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1" name="Line 55" descr="Large confetti"/>
            <p:cNvSpPr>
              <a:spLocks noChangeShapeType="1"/>
            </p:cNvSpPr>
            <p:nvPr/>
          </p:nvSpPr>
          <p:spPr bwMode="auto">
            <a:xfrm>
              <a:off x="408" y="3852"/>
              <a:ext cx="544" cy="6"/>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2" name="Group 56" descr="Large confetti"/>
          <p:cNvGrpSpPr>
            <a:grpSpLocks/>
          </p:cNvGrpSpPr>
          <p:nvPr/>
        </p:nvGrpSpPr>
        <p:grpSpPr bwMode="auto">
          <a:xfrm>
            <a:off x="2055813" y="6477000"/>
            <a:ext cx="1516062" cy="736600"/>
            <a:chOff x="375" y="3720"/>
            <a:chExt cx="868" cy="450"/>
          </a:xfrm>
        </p:grpSpPr>
        <p:sp>
          <p:nvSpPr>
            <p:cNvPr id="7236" name="Freeform 57"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37"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38"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9"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97" name="Line 61"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3" name="Group 62" descr="Large confetti"/>
          <p:cNvGrpSpPr>
            <a:grpSpLocks/>
          </p:cNvGrpSpPr>
          <p:nvPr/>
        </p:nvGrpSpPr>
        <p:grpSpPr bwMode="auto">
          <a:xfrm>
            <a:off x="2357438" y="6815138"/>
            <a:ext cx="1516062" cy="736600"/>
            <a:chOff x="375" y="3720"/>
            <a:chExt cx="868" cy="450"/>
          </a:xfrm>
        </p:grpSpPr>
        <p:sp>
          <p:nvSpPr>
            <p:cNvPr id="7231" name="Freeform 63"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32"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33"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34"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3" name="Line 67"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4" name="Group 68" descr="Large confetti"/>
          <p:cNvGrpSpPr>
            <a:grpSpLocks/>
          </p:cNvGrpSpPr>
          <p:nvPr/>
        </p:nvGrpSpPr>
        <p:grpSpPr bwMode="auto">
          <a:xfrm>
            <a:off x="2640013" y="7134225"/>
            <a:ext cx="1516062" cy="736600"/>
            <a:chOff x="375" y="3720"/>
            <a:chExt cx="868" cy="450"/>
          </a:xfrm>
        </p:grpSpPr>
        <p:sp>
          <p:nvSpPr>
            <p:cNvPr id="7226" name="Freeform 69"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27"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28"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29"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09" name="Line 73"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5" name="Group 74" descr="Large confetti"/>
          <p:cNvGrpSpPr>
            <a:grpSpLocks/>
          </p:cNvGrpSpPr>
          <p:nvPr/>
        </p:nvGrpSpPr>
        <p:grpSpPr bwMode="auto">
          <a:xfrm>
            <a:off x="2922588" y="7472363"/>
            <a:ext cx="1516062" cy="736600"/>
            <a:chOff x="375" y="3720"/>
            <a:chExt cx="868" cy="450"/>
          </a:xfrm>
        </p:grpSpPr>
        <p:sp>
          <p:nvSpPr>
            <p:cNvPr id="7221" name="Freeform 75"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22"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23"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24"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15" name="Line 79"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6" name="Group 80" descr="Large confetti"/>
          <p:cNvGrpSpPr>
            <a:grpSpLocks/>
          </p:cNvGrpSpPr>
          <p:nvPr/>
        </p:nvGrpSpPr>
        <p:grpSpPr bwMode="auto">
          <a:xfrm>
            <a:off x="3206750" y="7808913"/>
            <a:ext cx="1514475" cy="736600"/>
            <a:chOff x="375" y="3720"/>
            <a:chExt cx="868" cy="450"/>
          </a:xfrm>
        </p:grpSpPr>
        <p:sp>
          <p:nvSpPr>
            <p:cNvPr id="7216" name="Freeform 81"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17"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18"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19"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1" name="Line 85"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7197" name="Group 86" descr="Large confetti"/>
          <p:cNvGrpSpPr>
            <a:grpSpLocks/>
          </p:cNvGrpSpPr>
          <p:nvPr/>
        </p:nvGrpSpPr>
        <p:grpSpPr bwMode="auto">
          <a:xfrm>
            <a:off x="3508375" y="8147050"/>
            <a:ext cx="1516063" cy="736600"/>
            <a:chOff x="375" y="3720"/>
            <a:chExt cx="868" cy="450"/>
          </a:xfrm>
        </p:grpSpPr>
        <p:sp>
          <p:nvSpPr>
            <p:cNvPr id="7211" name="Freeform 87" descr="Large confetti"/>
            <p:cNvSpPr>
              <a:spLocks/>
            </p:cNvSpPr>
            <p:nvPr/>
          </p:nvSpPr>
          <p:spPr bwMode="auto">
            <a:xfrm>
              <a:off x="377" y="3720"/>
              <a:ext cx="616" cy="355"/>
            </a:xfrm>
            <a:custGeom>
              <a:avLst/>
              <a:gdLst>
                <a:gd name="T0" fmla="*/ 58 w 503"/>
                <a:gd name="T1" fmla="*/ 0 h 355"/>
                <a:gd name="T2" fmla="*/ 45 w 503"/>
                <a:gd name="T3" fmla="*/ 1 h 355"/>
                <a:gd name="T4" fmla="*/ 34 w 503"/>
                <a:gd name="T5" fmla="*/ 3 h 355"/>
                <a:gd name="T6" fmla="*/ 26 w 503"/>
                <a:gd name="T7" fmla="*/ 7 h 355"/>
                <a:gd name="T8" fmla="*/ 16 w 503"/>
                <a:gd name="T9" fmla="*/ 11 h 355"/>
                <a:gd name="T10" fmla="*/ 11 w 503"/>
                <a:gd name="T11" fmla="*/ 17 h 355"/>
                <a:gd name="T12" fmla="*/ 5 w 503"/>
                <a:gd name="T13" fmla="*/ 23 h 355"/>
                <a:gd name="T14" fmla="*/ 1 w 503"/>
                <a:gd name="T15" fmla="*/ 30 h 355"/>
                <a:gd name="T16" fmla="*/ 0 w 503"/>
                <a:gd name="T17" fmla="*/ 38 h 355"/>
                <a:gd name="T18" fmla="*/ 0 w 503"/>
                <a:gd name="T19" fmla="*/ 317 h 355"/>
                <a:gd name="T20" fmla="*/ 1 w 503"/>
                <a:gd name="T21" fmla="*/ 325 h 355"/>
                <a:gd name="T22" fmla="*/ 5 w 503"/>
                <a:gd name="T23" fmla="*/ 332 h 355"/>
                <a:gd name="T24" fmla="*/ 11 w 503"/>
                <a:gd name="T25" fmla="*/ 338 h 355"/>
                <a:gd name="T26" fmla="*/ 16 w 503"/>
                <a:gd name="T27" fmla="*/ 344 h 355"/>
                <a:gd name="T28" fmla="*/ 26 w 503"/>
                <a:gd name="T29" fmla="*/ 349 h 355"/>
                <a:gd name="T30" fmla="*/ 34 w 503"/>
                <a:gd name="T31" fmla="*/ 352 h 355"/>
                <a:gd name="T32" fmla="*/ 45 w 503"/>
                <a:gd name="T33" fmla="*/ 354 h 355"/>
                <a:gd name="T34" fmla="*/ 58 w 503"/>
                <a:gd name="T35" fmla="*/ 355 h 355"/>
                <a:gd name="T36" fmla="*/ 697 w 503"/>
                <a:gd name="T37" fmla="*/ 355 h 355"/>
                <a:gd name="T38" fmla="*/ 709 w 503"/>
                <a:gd name="T39" fmla="*/ 354 h 355"/>
                <a:gd name="T40" fmla="*/ 720 w 503"/>
                <a:gd name="T41" fmla="*/ 352 h 355"/>
                <a:gd name="T42" fmla="*/ 729 w 503"/>
                <a:gd name="T43" fmla="*/ 349 h 355"/>
                <a:gd name="T44" fmla="*/ 738 w 503"/>
                <a:gd name="T45" fmla="*/ 344 h 355"/>
                <a:gd name="T46" fmla="*/ 746 w 503"/>
                <a:gd name="T47" fmla="*/ 338 h 355"/>
                <a:gd name="T48" fmla="*/ 749 w 503"/>
                <a:gd name="T49" fmla="*/ 332 h 355"/>
                <a:gd name="T50" fmla="*/ 753 w 503"/>
                <a:gd name="T51" fmla="*/ 325 h 355"/>
                <a:gd name="T52" fmla="*/ 754 w 503"/>
                <a:gd name="T53" fmla="*/ 317 h 355"/>
                <a:gd name="T54" fmla="*/ 754 w 503"/>
                <a:gd name="T55" fmla="*/ 38 h 355"/>
                <a:gd name="T56" fmla="*/ 753 w 503"/>
                <a:gd name="T57" fmla="*/ 30 h 355"/>
                <a:gd name="T58" fmla="*/ 749 w 503"/>
                <a:gd name="T59" fmla="*/ 23 h 355"/>
                <a:gd name="T60" fmla="*/ 746 w 503"/>
                <a:gd name="T61" fmla="*/ 17 h 355"/>
                <a:gd name="T62" fmla="*/ 738 w 503"/>
                <a:gd name="T63" fmla="*/ 11 h 355"/>
                <a:gd name="T64" fmla="*/ 729 w 503"/>
                <a:gd name="T65" fmla="*/ 7 h 355"/>
                <a:gd name="T66" fmla="*/ 720 w 503"/>
                <a:gd name="T67" fmla="*/ 3 h 355"/>
                <a:gd name="T68" fmla="*/ 709 w 503"/>
                <a:gd name="T69" fmla="*/ 1 h 355"/>
                <a:gd name="T70" fmla="*/ 697 w 503"/>
                <a:gd name="T71" fmla="*/ 0 h 355"/>
                <a:gd name="T72" fmla="*/ 5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cmpd="sng">
              <a:solidFill>
                <a:schemeClr val="tx1"/>
              </a:solidFill>
              <a:round/>
              <a:headEnd/>
              <a:tailEnd/>
            </a:ln>
          </p:spPr>
          <p:txBody>
            <a:bodyPr/>
            <a:lstStyle/>
            <a:p>
              <a:endParaRPr lang="en-US"/>
            </a:p>
          </p:txBody>
        </p:sp>
        <p:sp>
          <p:nvSpPr>
            <p:cNvPr id="7212"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p>
              <a:endParaRPr lang="en-US"/>
            </a:p>
          </p:txBody>
        </p:sp>
        <p:sp>
          <p:nvSpPr>
            <p:cNvPr id="7213"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14"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27" name="Line 91" descr="Large confetti"/>
            <p:cNvSpPr>
              <a:spLocks noChangeShapeType="1"/>
            </p:cNvSpPr>
            <p:nvPr/>
          </p:nvSpPr>
          <p:spPr bwMode="auto">
            <a:xfrm>
              <a:off x="408" y="3852"/>
              <a:ext cx="544" cy="4"/>
            </a:xfrm>
            <a:prstGeom prst="line">
              <a:avLst/>
            </a:prstGeom>
            <a:no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0028" name="Text Box 92"/>
          <p:cNvSpPr txBox="1">
            <a:spLocks noChangeArrowheads="1"/>
          </p:cNvSpPr>
          <p:nvPr/>
        </p:nvSpPr>
        <p:spPr bwMode="auto">
          <a:xfrm>
            <a:off x="896938" y="5211763"/>
            <a:ext cx="2386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CREATION</a:t>
            </a:r>
          </a:p>
        </p:txBody>
      </p:sp>
      <p:sp>
        <p:nvSpPr>
          <p:cNvPr id="40029" name="Text Box 93"/>
          <p:cNvSpPr txBox="1">
            <a:spLocks noChangeArrowheads="1"/>
          </p:cNvSpPr>
          <p:nvPr/>
        </p:nvSpPr>
        <p:spPr bwMode="auto">
          <a:xfrm>
            <a:off x="1181100" y="5549900"/>
            <a:ext cx="2384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Abraham</a:t>
            </a:r>
          </a:p>
        </p:txBody>
      </p:sp>
      <p:sp>
        <p:nvSpPr>
          <p:cNvPr id="40030" name="Text Box 94"/>
          <p:cNvSpPr txBox="1">
            <a:spLocks noChangeArrowheads="1"/>
          </p:cNvSpPr>
          <p:nvPr/>
        </p:nvSpPr>
        <p:spPr bwMode="auto">
          <a:xfrm>
            <a:off x="1554163" y="5840413"/>
            <a:ext cx="2386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José</a:t>
            </a:r>
          </a:p>
        </p:txBody>
      </p:sp>
      <p:sp>
        <p:nvSpPr>
          <p:cNvPr id="40031" name="Text Box 95"/>
          <p:cNvSpPr txBox="1">
            <a:spLocks noChangeArrowheads="1"/>
          </p:cNvSpPr>
          <p:nvPr/>
        </p:nvSpPr>
        <p:spPr bwMode="auto">
          <a:xfrm>
            <a:off x="1831975" y="6156325"/>
            <a:ext cx="2386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Moisés</a:t>
            </a:r>
          </a:p>
        </p:txBody>
      </p:sp>
      <p:sp>
        <p:nvSpPr>
          <p:cNvPr id="40032" name="Text Box 96"/>
          <p:cNvSpPr txBox="1">
            <a:spLocks noChangeArrowheads="1"/>
          </p:cNvSpPr>
          <p:nvPr/>
        </p:nvSpPr>
        <p:spPr bwMode="auto">
          <a:xfrm>
            <a:off x="2128838" y="6470650"/>
            <a:ext cx="2386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Josué</a:t>
            </a:r>
          </a:p>
        </p:txBody>
      </p:sp>
      <p:sp>
        <p:nvSpPr>
          <p:cNvPr id="40033" name="Text Box 97"/>
          <p:cNvSpPr txBox="1">
            <a:spLocks noChangeArrowheads="1"/>
          </p:cNvSpPr>
          <p:nvPr/>
        </p:nvSpPr>
        <p:spPr bwMode="auto">
          <a:xfrm>
            <a:off x="2335213" y="6800850"/>
            <a:ext cx="2384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Anarquía</a:t>
            </a:r>
          </a:p>
        </p:txBody>
      </p:sp>
      <p:sp>
        <p:nvSpPr>
          <p:cNvPr id="40034" name="Text Box 98"/>
          <p:cNvSpPr txBox="1">
            <a:spLocks noChangeArrowheads="1"/>
          </p:cNvSpPr>
          <p:nvPr/>
        </p:nvSpPr>
        <p:spPr bwMode="auto">
          <a:xfrm>
            <a:off x="2630488" y="7135813"/>
            <a:ext cx="2384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Realeza</a:t>
            </a:r>
          </a:p>
        </p:txBody>
      </p:sp>
      <p:sp>
        <p:nvSpPr>
          <p:cNvPr id="40035" name="Text Box 99"/>
          <p:cNvSpPr txBox="1">
            <a:spLocks noChangeArrowheads="1"/>
          </p:cNvSpPr>
          <p:nvPr/>
        </p:nvSpPr>
        <p:spPr bwMode="auto">
          <a:xfrm>
            <a:off x="2930525" y="7469188"/>
            <a:ext cx="2384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Cautividad</a:t>
            </a:r>
          </a:p>
        </p:txBody>
      </p:sp>
      <p:sp>
        <p:nvSpPr>
          <p:cNvPr id="40036" name="Text Box 100"/>
          <p:cNvSpPr txBox="1">
            <a:spLocks noChangeArrowheads="1"/>
          </p:cNvSpPr>
          <p:nvPr/>
        </p:nvSpPr>
        <p:spPr bwMode="auto">
          <a:xfrm>
            <a:off x="3279775" y="7810500"/>
            <a:ext cx="2384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200" b="1">
                <a:latin typeface="Helvetica" charset="0"/>
                <a:cs typeface="+mn-cs"/>
              </a:rPr>
              <a:t>Silencio</a:t>
            </a:r>
          </a:p>
        </p:txBody>
      </p:sp>
      <p:sp>
        <p:nvSpPr>
          <p:cNvPr id="40037" name="Text Box 101"/>
          <p:cNvSpPr txBox="1">
            <a:spLocks noChangeArrowheads="1"/>
          </p:cNvSpPr>
          <p:nvPr/>
        </p:nvSpPr>
        <p:spPr bwMode="auto">
          <a:xfrm>
            <a:off x="3514725" y="8101013"/>
            <a:ext cx="2386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Helvetica" charset="0"/>
                <a:cs typeface="+mn-cs"/>
              </a:rPr>
              <a:t>Jesús</a:t>
            </a:r>
          </a:p>
        </p:txBody>
      </p:sp>
      <p:sp>
        <p:nvSpPr>
          <p:cNvPr id="40038"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0040" name="Text Box 104"/>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02</a:t>
            </a:r>
          </a:p>
        </p:txBody>
      </p:sp>
      <p:sp>
        <p:nvSpPr>
          <p:cNvPr id="40042" name="Text Box 106"/>
          <p:cNvSpPr txBox="1">
            <a:spLocks noChangeArrowheads="1"/>
          </p:cNvSpPr>
          <p:nvPr/>
        </p:nvSpPr>
        <p:spPr bwMode="auto">
          <a:xfrm>
            <a:off x="5075238" y="1620838"/>
            <a:ext cx="222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u="sng">
                <a:latin typeface="Helvetica" charset="0"/>
                <a:cs typeface="+mn-cs"/>
              </a:rPr>
              <a:t>C  7  S  J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5" name="Rectangle 101"/>
          <p:cNvSpPr>
            <a:spLocks noChangeArrowheads="1"/>
          </p:cNvSpPr>
          <p:nvPr/>
        </p:nvSpPr>
        <p:spPr bwMode="auto">
          <a:xfrm>
            <a:off x="1454150" y="7583488"/>
            <a:ext cx="63182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MR</a:t>
            </a:r>
            <a:endParaRPr lang="en-US" sz="4400">
              <a:solidFill>
                <a:srgbClr val="E32434"/>
              </a:solidFill>
              <a:effectLst>
                <a:outerShdw blurRad="38100" dist="38100" dir="2700000" algn="tl">
                  <a:srgbClr val="DDDDDD"/>
                </a:outerShdw>
              </a:effectLst>
              <a:latin typeface="Arial" charset="0"/>
              <a:cs typeface="+mn-cs"/>
            </a:endParaRPr>
          </a:p>
        </p:txBody>
      </p:sp>
      <p:sp>
        <p:nvSpPr>
          <p:cNvPr id="226406" name="Freeform 102"/>
          <p:cNvSpPr>
            <a:spLocks/>
          </p:cNvSpPr>
          <p:nvPr/>
        </p:nvSpPr>
        <p:spPr bwMode="auto">
          <a:xfrm>
            <a:off x="5565775" y="5473700"/>
            <a:ext cx="1420813" cy="2346325"/>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86" y="192"/>
                </a:lnTo>
                <a:lnTo>
                  <a:pt x="273" y="206"/>
                </a:lnTo>
                <a:lnTo>
                  <a:pt x="273" y="206"/>
                </a:lnTo>
                <a:lnTo>
                  <a:pt x="262" y="212"/>
                </a:lnTo>
                <a:lnTo>
                  <a:pt x="260" y="213"/>
                </a:lnTo>
                <a:lnTo>
                  <a:pt x="259" y="215"/>
                </a:lnTo>
                <a:lnTo>
                  <a:pt x="253" y="226"/>
                </a:lnTo>
                <a:lnTo>
                  <a:pt x="253" y="226"/>
                </a:lnTo>
                <a:lnTo>
                  <a:pt x="240" y="240"/>
                </a:lnTo>
                <a:lnTo>
                  <a:pt x="227" y="254"/>
                </a:lnTo>
                <a:lnTo>
                  <a:pt x="226" y="256"/>
                </a:lnTo>
                <a:lnTo>
                  <a:pt x="220" y="267"/>
                </a:lnTo>
                <a:lnTo>
                  <a:pt x="220" y="267"/>
                </a:lnTo>
                <a:lnTo>
                  <a:pt x="207" y="281"/>
                </a:lnTo>
                <a:lnTo>
                  <a:pt x="206" y="283"/>
                </a:lnTo>
                <a:lnTo>
                  <a:pt x="200" y="294"/>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40"/>
                </a:lnTo>
                <a:lnTo>
                  <a:pt x="19" y="722"/>
                </a:lnTo>
                <a:lnTo>
                  <a:pt x="25" y="709"/>
                </a:lnTo>
                <a:lnTo>
                  <a:pt x="32" y="696"/>
                </a:lnTo>
                <a:lnTo>
                  <a:pt x="32" y="693"/>
                </a:lnTo>
                <a:lnTo>
                  <a:pt x="32" y="693"/>
                </a:lnTo>
                <a:lnTo>
                  <a:pt x="32" y="681"/>
                </a:lnTo>
                <a:lnTo>
                  <a:pt x="38" y="669"/>
                </a:lnTo>
                <a:lnTo>
                  <a:pt x="45" y="655"/>
                </a:lnTo>
                <a:lnTo>
                  <a:pt x="45" y="652"/>
                </a:lnTo>
                <a:lnTo>
                  <a:pt x="45" y="652"/>
                </a:lnTo>
                <a:lnTo>
                  <a:pt x="45" y="640"/>
                </a:lnTo>
                <a:lnTo>
                  <a:pt x="52" y="628"/>
                </a:lnTo>
                <a:lnTo>
                  <a:pt x="58" y="614"/>
                </a:lnTo>
                <a:lnTo>
                  <a:pt x="65" y="601"/>
                </a:lnTo>
                <a:lnTo>
                  <a:pt x="65" y="598"/>
                </a:lnTo>
                <a:lnTo>
                  <a:pt x="65" y="598"/>
                </a:lnTo>
                <a:lnTo>
                  <a:pt x="65" y="586"/>
                </a:lnTo>
                <a:lnTo>
                  <a:pt x="71" y="573"/>
                </a:lnTo>
                <a:lnTo>
                  <a:pt x="78" y="560"/>
                </a:lnTo>
                <a:lnTo>
                  <a:pt x="78" y="557"/>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16" y="290"/>
                </a:lnTo>
                <a:lnTo>
                  <a:pt x="229" y="276"/>
                </a:lnTo>
                <a:lnTo>
                  <a:pt x="230" y="274"/>
                </a:lnTo>
                <a:lnTo>
                  <a:pt x="236" y="263"/>
                </a:lnTo>
                <a:lnTo>
                  <a:pt x="236" y="263"/>
                </a:lnTo>
                <a:lnTo>
                  <a:pt x="249" y="249"/>
                </a:lnTo>
                <a:lnTo>
                  <a:pt x="262" y="235"/>
                </a:lnTo>
                <a:lnTo>
                  <a:pt x="263" y="233"/>
                </a:lnTo>
                <a:lnTo>
                  <a:pt x="269" y="222"/>
                </a:lnTo>
                <a:lnTo>
                  <a:pt x="280" y="216"/>
                </a:lnTo>
                <a:lnTo>
                  <a:pt x="282" y="215"/>
                </a:lnTo>
                <a:lnTo>
                  <a:pt x="295" y="201"/>
                </a:lnTo>
                <a:lnTo>
                  <a:pt x="296" y="199"/>
                </a:lnTo>
                <a:lnTo>
                  <a:pt x="302" y="188"/>
                </a:lnTo>
                <a:lnTo>
                  <a:pt x="302" y="188"/>
                </a:lnTo>
                <a:lnTo>
                  <a:pt x="315" y="174"/>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E32434"/>
          </a:solidFill>
          <a:ln w="9525">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07" name="Rectangle 103"/>
          <p:cNvSpPr>
            <a:spLocks noChangeArrowheads="1"/>
          </p:cNvSpPr>
          <p:nvPr/>
        </p:nvSpPr>
        <p:spPr bwMode="auto">
          <a:xfrm>
            <a:off x="4037013" y="4867275"/>
            <a:ext cx="56515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RE</a:t>
            </a:r>
            <a:endParaRPr lang="en-US" sz="4400">
              <a:solidFill>
                <a:srgbClr val="E32434"/>
              </a:solidFill>
              <a:effectLst>
                <a:outerShdw blurRad="38100" dist="38100" dir="2700000" algn="tl">
                  <a:srgbClr val="DDDDDD"/>
                </a:outerShdw>
              </a:effectLst>
              <a:latin typeface="Arial" charset="0"/>
              <a:cs typeface="+mn-cs"/>
            </a:endParaRPr>
          </a:p>
        </p:txBody>
      </p:sp>
      <p:sp>
        <p:nvSpPr>
          <p:cNvPr id="226408" name="Freeform 104"/>
          <p:cNvSpPr>
            <a:spLocks/>
          </p:cNvSpPr>
          <p:nvPr/>
        </p:nvSpPr>
        <p:spPr bwMode="auto">
          <a:xfrm>
            <a:off x="862013" y="6302375"/>
            <a:ext cx="1860550" cy="1674813"/>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31" y="52"/>
                </a:lnTo>
                <a:lnTo>
                  <a:pt x="44" y="38"/>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67" y="45"/>
                </a:lnTo>
                <a:lnTo>
                  <a:pt x="180" y="59"/>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97" y="192"/>
                </a:lnTo>
                <a:lnTo>
                  <a:pt x="484" y="206"/>
                </a:lnTo>
                <a:lnTo>
                  <a:pt x="483" y="208"/>
                </a:lnTo>
                <a:lnTo>
                  <a:pt x="476" y="222"/>
                </a:lnTo>
                <a:lnTo>
                  <a:pt x="470" y="235"/>
                </a:lnTo>
                <a:lnTo>
                  <a:pt x="463" y="249"/>
                </a:lnTo>
                <a:lnTo>
                  <a:pt x="462" y="251"/>
                </a:lnTo>
                <a:lnTo>
                  <a:pt x="462" y="251"/>
                </a:lnTo>
                <a:lnTo>
                  <a:pt x="462" y="263"/>
                </a:lnTo>
                <a:lnTo>
                  <a:pt x="456" y="276"/>
                </a:lnTo>
                <a:lnTo>
                  <a:pt x="455" y="278"/>
                </a:lnTo>
                <a:lnTo>
                  <a:pt x="455" y="278"/>
                </a:lnTo>
                <a:lnTo>
                  <a:pt x="455" y="291"/>
                </a:lnTo>
                <a:lnTo>
                  <a:pt x="450" y="310"/>
                </a:lnTo>
                <a:lnTo>
                  <a:pt x="443" y="324"/>
                </a:lnTo>
                <a:lnTo>
                  <a:pt x="442" y="326"/>
                </a:lnTo>
                <a:lnTo>
                  <a:pt x="442" y="326"/>
                </a:lnTo>
                <a:lnTo>
                  <a:pt x="442" y="336"/>
                </a:lnTo>
                <a:lnTo>
                  <a:pt x="431" y="349"/>
                </a:lnTo>
                <a:lnTo>
                  <a:pt x="430" y="351"/>
                </a:lnTo>
                <a:lnTo>
                  <a:pt x="424" y="362"/>
                </a:lnTo>
                <a:lnTo>
                  <a:pt x="424" y="362"/>
                </a:lnTo>
                <a:lnTo>
                  <a:pt x="411" y="376"/>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E32434"/>
          </a:solidFill>
          <a:ln w="9525">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09" name="Rectangle 105"/>
          <p:cNvSpPr>
            <a:spLocks noChangeArrowheads="1"/>
          </p:cNvSpPr>
          <p:nvPr/>
        </p:nvSpPr>
        <p:spPr bwMode="auto">
          <a:xfrm>
            <a:off x="6226175" y="6272213"/>
            <a:ext cx="58737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GP</a:t>
            </a:r>
            <a:endParaRPr lang="en-US" sz="4400">
              <a:solidFill>
                <a:srgbClr val="E32434"/>
              </a:solidFill>
              <a:effectLst>
                <a:outerShdw blurRad="38100" dist="38100" dir="2700000" algn="tl">
                  <a:srgbClr val="DDDDDD"/>
                </a:outerShdw>
              </a:effectLst>
              <a:latin typeface="Arial" charset="0"/>
              <a:cs typeface="+mn-cs"/>
            </a:endParaRPr>
          </a:p>
        </p:txBody>
      </p:sp>
      <p:sp>
        <p:nvSpPr>
          <p:cNvPr id="226410" name="Freeform 106"/>
          <p:cNvSpPr>
            <a:spLocks/>
          </p:cNvSpPr>
          <p:nvPr/>
        </p:nvSpPr>
        <p:spPr bwMode="auto">
          <a:xfrm>
            <a:off x="1995488" y="3876675"/>
            <a:ext cx="306387" cy="390525"/>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E32434"/>
          </a:solidFill>
          <a:ln w="9525">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11" name="Freeform 107"/>
          <p:cNvSpPr>
            <a:spLocks/>
          </p:cNvSpPr>
          <p:nvPr/>
        </p:nvSpPr>
        <p:spPr bwMode="auto">
          <a:xfrm>
            <a:off x="1809750" y="4648200"/>
            <a:ext cx="455613" cy="1044575"/>
          </a:xfrm>
          <a:custGeom>
            <a:avLst/>
            <a:gdLst>
              <a:gd name="T0" fmla="*/ 103 w 163"/>
              <a:gd name="T1" fmla="*/ 1 h 338"/>
              <a:gd name="T2" fmla="*/ 99 w 163"/>
              <a:gd name="T3" fmla="*/ 6 h 338"/>
              <a:gd name="T4" fmla="*/ 100 w 163"/>
              <a:gd name="T5" fmla="*/ 11 h 338"/>
              <a:gd name="T6" fmla="*/ 99 w 163"/>
              <a:gd name="T7" fmla="*/ 26 h 338"/>
              <a:gd name="T8" fmla="*/ 99 w 163"/>
              <a:gd name="T9" fmla="*/ 67 h 338"/>
              <a:gd name="T10" fmla="*/ 99 w 163"/>
              <a:gd name="T11" fmla="*/ 107 h 338"/>
              <a:gd name="T12" fmla="*/ 80 w 163"/>
              <a:gd name="T13" fmla="*/ 147 h 338"/>
              <a:gd name="T14" fmla="*/ 54 w 163"/>
              <a:gd name="T15" fmla="*/ 192 h 338"/>
              <a:gd name="T16" fmla="*/ 52 w 163"/>
              <a:gd name="T17" fmla="*/ 196 h 338"/>
              <a:gd name="T18" fmla="*/ 41 w 163"/>
              <a:gd name="T19" fmla="*/ 213 h 338"/>
              <a:gd name="T20" fmla="*/ 28 w 163"/>
              <a:gd name="T21" fmla="*/ 240 h 338"/>
              <a:gd name="T22" fmla="*/ 14 w 163"/>
              <a:gd name="T23" fmla="*/ 249 h 338"/>
              <a:gd name="T24" fmla="*/ 13 w 163"/>
              <a:gd name="T25" fmla="*/ 263 h 338"/>
              <a:gd name="T26" fmla="*/ 0 w 163"/>
              <a:gd name="T27" fmla="*/ 292 h 338"/>
              <a:gd name="T28" fmla="*/ 6 w 163"/>
              <a:gd name="T29" fmla="*/ 319 h 338"/>
              <a:gd name="T30" fmla="*/ 10 w 163"/>
              <a:gd name="T31" fmla="*/ 325 h 338"/>
              <a:gd name="T32" fmla="*/ 45 w 163"/>
              <a:gd name="T33" fmla="*/ 338 h 338"/>
              <a:gd name="T34" fmla="*/ 63 w 163"/>
              <a:gd name="T35" fmla="*/ 337 h 338"/>
              <a:gd name="T36" fmla="*/ 81 w 163"/>
              <a:gd name="T37" fmla="*/ 318 h 338"/>
              <a:gd name="T38" fmla="*/ 90 w 163"/>
              <a:gd name="T39" fmla="*/ 303 h 338"/>
              <a:gd name="T40" fmla="*/ 104 w 163"/>
              <a:gd name="T41" fmla="*/ 295 h 338"/>
              <a:gd name="T42" fmla="*/ 104 w 163"/>
              <a:gd name="T43" fmla="*/ 282 h 338"/>
              <a:gd name="T44" fmla="*/ 117 w 163"/>
              <a:gd name="T45" fmla="*/ 274 h 338"/>
              <a:gd name="T46" fmla="*/ 143 w 163"/>
              <a:gd name="T47" fmla="*/ 235 h 338"/>
              <a:gd name="T48" fmla="*/ 157 w 163"/>
              <a:gd name="T49" fmla="*/ 206 h 338"/>
              <a:gd name="T50" fmla="*/ 157 w 163"/>
              <a:gd name="T51" fmla="*/ 192 h 338"/>
              <a:gd name="T52" fmla="*/ 163 w 163"/>
              <a:gd name="T53" fmla="*/ 176 h 338"/>
              <a:gd name="T54" fmla="*/ 163 w 163"/>
              <a:gd name="T55" fmla="*/ 135 h 338"/>
              <a:gd name="T56" fmla="*/ 163 w 163"/>
              <a:gd name="T57" fmla="*/ 94 h 338"/>
              <a:gd name="T58" fmla="*/ 163 w 163"/>
              <a:gd name="T59" fmla="*/ 65 h 338"/>
              <a:gd name="T60" fmla="*/ 143 w 163"/>
              <a:gd name="T61" fmla="*/ 36 h 338"/>
              <a:gd name="T62" fmla="*/ 134 w 163"/>
              <a:gd name="T63" fmla="*/ 21 h 338"/>
              <a:gd name="T64" fmla="*/ 121 w 163"/>
              <a:gd name="T65" fmla="*/ 12 h 338"/>
              <a:gd name="T66" fmla="*/ 124 w 163"/>
              <a:gd name="T67" fmla="*/ 6 h 338"/>
              <a:gd name="T68" fmla="*/ 121 w 163"/>
              <a:gd name="T69" fmla="*/ 1 h 338"/>
              <a:gd name="T70" fmla="*/ 111 w 163"/>
              <a:gd name="T71" fmla="*/ 22 h 338"/>
              <a:gd name="T72" fmla="*/ 127 w 163"/>
              <a:gd name="T73" fmla="*/ 31 h 338"/>
              <a:gd name="T74" fmla="*/ 147 w 163"/>
              <a:gd name="T75" fmla="*/ 59 h 338"/>
              <a:gd name="T76" fmla="*/ 151 w 163"/>
              <a:gd name="T77" fmla="*/ 94 h 338"/>
              <a:gd name="T78" fmla="*/ 151 w 163"/>
              <a:gd name="T79" fmla="*/ 135 h 338"/>
              <a:gd name="T80" fmla="*/ 151 w 163"/>
              <a:gd name="T81" fmla="*/ 175 h 338"/>
              <a:gd name="T82" fmla="*/ 145 w 163"/>
              <a:gd name="T83" fmla="*/ 202 h 338"/>
              <a:gd name="T84" fmla="*/ 120 w 163"/>
              <a:gd name="T85" fmla="*/ 240 h 338"/>
              <a:gd name="T86" fmla="*/ 107 w 163"/>
              <a:gd name="T87" fmla="*/ 267 h 338"/>
              <a:gd name="T88" fmla="*/ 93 w 163"/>
              <a:gd name="T89" fmla="*/ 276 h 338"/>
              <a:gd name="T90" fmla="*/ 83 w 163"/>
              <a:gd name="T91" fmla="*/ 293 h 338"/>
              <a:gd name="T92" fmla="*/ 74 w 163"/>
              <a:gd name="T93" fmla="*/ 308 h 338"/>
              <a:gd name="T94" fmla="*/ 60 w 163"/>
              <a:gd name="T95" fmla="*/ 317 h 338"/>
              <a:gd name="T96" fmla="*/ 34 w 163"/>
              <a:gd name="T97" fmla="*/ 326 h 338"/>
              <a:gd name="T98" fmla="*/ 18 w 163"/>
              <a:gd name="T99" fmla="*/ 303 h 338"/>
              <a:gd name="T100" fmla="*/ 25 w 163"/>
              <a:gd name="T101" fmla="*/ 267 h 338"/>
              <a:gd name="T102" fmla="*/ 35 w 163"/>
              <a:gd name="T103" fmla="*/ 250 h 338"/>
              <a:gd name="T104" fmla="*/ 45 w 163"/>
              <a:gd name="T105" fmla="*/ 233 h 338"/>
              <a:gd name="T106" fmla="*/ 63 w 163"/>
              <a:gd name="T107" fmla="*/ 215 h 338"/>
              <a:gd name="T108" fmla="*/ 64 w 163"/>
              <a:gd name="T109" fmla="*/ 199 h 338"/>
              <a:gd name="T110" fmla="*/ 84 w 163"/>
              <a:gd name="T111" fmla="*/ 165 h 338"/>
              <a:gd name="T112" fmla="*/ 104 w 163"/>
              <a:gd name="T113" fmla="*/ 125 h 338"/>
              <a:gd name="T114" fmla="*/ 111 w 163"/>
              <a:gd name="T115" fmla="*/ 94 h 338"/>
              <a:gd name="T116" fmla="*/ 111 w 163"/>
              <a:gd name="T117" fmla="*/ 54 h 338"/>
              <a:gd name="T118" fmla="*/ 111 w 163"/>
              <a:gd name="T119" fmla="*/ 2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203"/>
                </a:lnTo>
                <a:lnTo>
                  <a:pt x="157" y="192"/>
                </a:lnTo>
                <a:lnTo>
                  <a:pt x="163" y="179"/>
                </a:lnTo>
                <a:lnTo>
                  <a:pt x="163" y="176"/>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E32434"/>
          </a:solidFill>
          <a:ln w="19050" cmpd="sng">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12" name="Freeform 108"/>
          <p:cNvSpPr>
            <a:spLocks/>
          </p:cNvSpPr>
          <p:nvPr/>
        </p:nvSpPr>
        <p:spPr bwMode="auto">
          <a:xfrm>
            <a:off x="2068513" y="4211638"/>
            <a:ext cx="107950" cy="520700"/>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E32434"/>
          </a:solidFill>
          <a:ln w="9525">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13" name="Rectangle 109"/>
          <p:cNvSpPr>
            <a:spLocks noChangeArrowheads="1"/>
          </p:cNvSpPr>
          <p:nvPr/>
        </p:nvSpPr>
        <p:spPr bwMode="auto">
          <a:xfrm>
            <a:off x="1541463" y="6656388"/>
            <a:ext cx="609600"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MS</a:t>
            </a:r>
            <a:endParaRPr lang="en-US" sz="4400">
              <a:solidFill>
                <a:srgbClr val="E32434"/>
              </a:solidFill>
              <a:effectLst>
                <a:outerShdw blurRad="38100" dist="38100" dir="2700000" algn="tl">
                  <a:srgbClr val="DDDDDD"/>
                </a:outerShdw>
              </a:effectLst>
              <a:latin typeface="Arial" charset="0"/>
              <a:cs typeface="+mn-cs"/>
            </a:endParaRPr>
          </a:p>
        </p:txBody>
      </p:sp>
      <p:sp>
        <p:nvSpPr>
          <p:cNvPr id="226414" name="Rectangle 110"/>
          <p:cNvSpPr>
            <a:spLocks noChangeArrowheads="1"/>
          </p:cNvSpPr>
          <p:nvPr/>
        </p:nvSpPr>
        <p:spPr bwMode="auto">
          <a:xfrm>
            <a:off x="1993900" y="5502275"/>
            <a:ext cx="1241425"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4400">
                <a:solidFill>
                  <a:srgbClr val="E32434"/>
                </a:solidFill>
                <a:effectLst>
                  <a:outerShdw blurRad="38100" dist="38100" dir="2700000" algn="tl">
                    <a:srgbClr val="DDDDDD"/>
                  </a:outerShdw>
                </a:effectLst>
                <a:latin typeface="Arial" charset="0"/>
                <a:cs typeface="+mn-cs"/>
              </a:rPr>
              <a:t>MMu</a:t>
            </a:r>
          </a:p>
        </p:txBody>
      </p:sp>
      <p:sp>
        <p:nvSpPr>
          <p:cNvPr id="226415" name="Oval 111"/>
          <p:cNvSpPr>
            <a:spLocks noChangeArrowheads="1"/>
          </p:cNvSpPr>
          <p:nvPr/>
        </p:nvSpPr>
        <p:spPr bwMode="auto">
          <a:xfrm>
            <a:off x="5495925" y="5964238"/>
            <a:ext cx="209550" cy="227012"/>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16" name="Rectangle 112"/>
          <p:cNvSpPr>
            <a:spLocks noChangeArrowheads="1"/>
          </p:cNvSpPr>
          <p:nvPr/>
        </p:nvSpPr>
        <p:spPr bwMode="auto">
          <a:xfrm>
            <a:off x="5184775" y="5738813"/>
            <a:ext cx="293688"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U</a:t>
            </a:r>
            <a:endParaRPr lang="en-US" sz="4400">
              <a:solidFill>
                <a:srgbClr val="E32434"/>
              </a:solidFill>
              <a:effectLst>
                <a:outerShdw blurRad="38100" dist="38100" dir="2700000" algn="tl">
                  <a:srgbClr val="DDDDDD"/>
                </a:outerShdw>
              </a:effectLst>
              <a:latin typeface="Arial" charset="0"/>
              <a:cs typeface="+mn-cs"/>
            </a:endParaRPr>
          </a:p>
        </p:txBody>
      </p:sp>
      <p:sp>
        <p:nvSpPr>
          <p:cNvPr id="226417" name="Rectangle 113"/>
          <p:cNvSpPr>
            <a:spLocks noChangeArrowheads="1"/>
          </p:cNvSpPr>
          <p:nvPr/>
        </p:nvSpPr>
        <p:spPr bwMode="auto">
          <a:xfrm>
            <a:off x="4503738" y="4111625"/>
            <a:ext cx="293687"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B</a:t>
            </a:r>
            <a:endParaRPr lang="en-US" sz="4400">
              <a:solidFill>
                <a:srgbClr val="E32434"/>
              </a:solidFill>
              <a:effectLst>
                <a:outerShdw blurRad="38100" dist="38100" dir="2700000" algn="tl">
                  <a:srgbClr val="DDDDDD"/>
                </a:outerShdw>
              </a:effectLst>
              <a:latin typeface="Arial" charset="0"/>
              <a:cs typeface="+mn-cs"/>
            </a:endParaRPr>
          </a:p>
        </p:txBody>
      </p:sp>
      <p:sp>
        <p:nvSpPr>
          <p:cNvPr id="226418" name="Oval 114"/>
          <p:cNvSpPr>
            <a:spLocks noChangeArrowheads="1"/>
          </p:cNvSpPr>
          <p:nvPr/>
        </p:nvSpPr>
        <p:spPr bwMode="auto">
          <a:xfrm>
            <a:off x="4306888" y="4337050"/>
            <a:ext cx="207962" cy="230188"/>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19" name="Oval 115"/>
          <p:cNvSpPr>
            <a:spLocks noChangeArrowheads="1"/>
          </p:cNvSpPr>
          <p:nvPr/>
        </p:nvSpPr>
        <p:spPr bwMode="auto">
          <a:xfrm>
            <a:off x="1611313" y="3941763"/>
            <a:ext cx="206375" cy="227012"/>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20" name="Rectangle 116"/>
          <p:cNvSpPr>
            <a:spLocks noChangeArrowheads="1"/>
          </p:cNvSpPr>
          <p:nvPr/>
        </p:nvSpPr>
        <p:spPr bwMode="auto">
          <a:xfrm>
            <a:off x="1247775" y="3738563"/>
            <a:ext cx="3302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Arial" charset="0"/>
                <a:cs typeface="+mn-cs"/>
              </a:rPr>
              <a:t>C</a:t>
            </a:r>
            <a:endParaRPr lang="en-US" sz="4800">
              <a:solidFill>
                <a:srgbClr val="E32434"/>
              </a:solidFill>
              <a:effectLst>
                <a:outerShdw blurRad="38100" dist="38100" dir="2700000" algn="tl">
                  <a:srgbClr val="DDDDDD"/>
                </a:outerShdw>
              </a:effectLst>
              <a:latin typeface="Arial" charset="0"/>
              <a:cs typeface="+mn-cs"/>
            </a:endParaRPr>
          </a:p>
        </p:txBody>
      </p:sp>
      <p:sp>
        <p:nvSpPr>
          <p:cNvPr id="226421" name="Oval 117"/>
          <p:cNvSpPr>
            <a:spLocks noChangeArrowheads="1"/>
          </p:cNvSpPr>
          <p:nvPr/>
        </p:nvSpPr>
        <p:spPr bwMode="auto">
          <a:xfrm>
            <a:off x="1536700" y="4578350"/>
            <a:ext cx="206375" cy="230188"/>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22" name="Rectangle 118"/>
          <p:cNvSpPr>
            <a:spLocks noChangeArrowheads="1"/>
          </p:cNvSpPr>
          <p:nvPr/>
        </p:nvSpPr>
        <p:spPr bwMode="auto">
          <a:xfrm>
            <a:off x="1211263" y="4516438"/>
            <a:ext cx="254000"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600" b="1">
                <a:solidFill>
                  <a:srgbClr val="E32434"/>
                </a:solidFill>
                <a:effectLst>
                  <a:outerShdw blurRad="38100" dist="38100" dir="2700000" algn="tl">
                    <a:srgbClr val="DDDDDD"/>
                  </a:outerShdw>
                </a:effectLst>
                <a:latin typeface="Arial" charset="0"/>
                <a:cs typeface="+mn-cs"/>
              </a:rPr>
              <a:t>J</a:t>
            </a:r>
            <a:endParaRPr lang="en-US" sz="4800">
              <a:solidFill>
                <a:srgbClr val="E32434"/>
              </a:solidFill>
              <a:effectLst>
                <a:outerShdw blurRad="38100" dist="38100" dir="2700000" algn="tl">
                  <a:srgbClr val="DDDDDD"/>
                </a:outerShdw>
              </a:effectLst>
              <a:latin typeface="Arial" charset="0"/>
              <a:cs typeface="+mn-cs"/>
            </a:endParaRPr>
          </a:p>
        </p:txBody>
      </p:sp>
      <p:sp>
        <p:nvSpPr>
          <p:cNvPr id="226423" name="Oval 119"/>
          <p:cNvSpPr>
            <a:spLocks noChangeArrowheads="1"/>
          </p:cNvSpPr>
          <p:nvPr/>
        </p:nvSpPr>
        <p:spPr bwMode="auto">
          <a:xfrm>
            <a:off x="1785938" y="6323013"/>
            <a:ext cx="212725" cy="230187"/>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24" name="Rectangle 120"/>
          <p:cNvSpPr>
            <a:spLocks noChangeArrowheads="1"/>
          </p:cNvSpPr>
          <p:nvPr/>
        </p:nvSpPr>
        <p:spPr bwMode="auto">
          <a:xfrm>
            <a:off x="2008188" y="6075363"/>
            <a:ext cx="587375"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CB</a:t>
            </a:r>
            <a:endParaRPr lang="en-US" sz="4400">
              <a:solidFill>
                <a:srgbClr val="E32434"/>
              </a:solidFill>
              <a:effectLst>
                <a:outerShdw blurRad="38100" dist="38100" dir="2700000" algn="tl">
                  <a:srgbClr val="DDDDDD"/>
                </a:outerShdw>
              </a:effectLst>
              <a:latin typeface="Arial" charset="0"/>
              <a:cs typeface="+mn-cs"/>
            </a:endParaRPr>
          </a:p>
        </p:txBody>
      </p:sp>
      <p:sp>
        <p:nvSpPr>
          <p:cNvPr id="226425" name="Oval 121"/>
          <p:cNvSpPr>
            <a:spLocks noChangeArrowheads="1"/>
          </p:cNvSpPr>
          <p:nvPr/>
        </p:nvSpPr>
        <p:spPr bwMode="auto">
          <a:xfrm>
            <a:off x="1792288" y="7089775"/>
            <a:ext cx="206375" cy="233363"/>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26" name="Oval 122"/>
          <p:cNvSpPr>
            <a:spLocks noChangeArrowheads="1"/>
          </p:cNvSpPr>
          <p:nvPr/>
        </p:nvSpPr>
        <p:spPr bwMode="auto">
          <a:xfrm>
            <a:off x="300038" y="5592763"/>
            <a:ext cx="214312" cy="225425"/>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27" name="Rectangle 123"/>
          <p:cNvSpPr>
            <a:spLocks noChangeArrowheads="1"/>
          </p:cNvSpPr>
          <p:nvPr/>
        </p:nvSpPr>
        <p:spPr bwMode="auto">
          <a:xfrm>
            <a:off x="514350" y="5407025"/>
            <a:ext cx="271463"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E</a:t>
            </a:r>
            <a:endParaRPr lang="en-US" sz="4400">
              <a:solidFill>
                <a:srgbClr val="E32434"/>
              </a:solidFill>
              <a:effectLst>
                <a:outerShdw blurRad="38100" dist="38100" dir="2700000" algn="tl">
                  <a:srgbClr val="DDDDDD"/>
                </a:outerShdw>
              </a:effectLst>
              <a:latin typeface="Arial" charset="0"/>
              <a:cs typeface="+mn-cs"/>
            </a:endParaRPr>
          </a:p>
        </p:txBody>
      </p:sp>
      <p:sp>
        <p:nvSpPr>
          <p:cNvPr id="226428" name="Rectangle 124"/>
          <p:cNvSpPr>
            <a:spLocks noChangeArrowheads="1"/>
          </p:cNvSpPr>
          <p:nvPr/>
        </p:nvSpPr>
        <p:spPr bwMode="auto">
          <a:xfrm>
            <a:off x="2605088" y="4521200"/>
            <a:ext cx="631825"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MN</a:t>
            </a:r>
            <a:endParaRPr lang="en-US" sz="4400">
              <a:solidFill>
                <a:srgbClr val="E32434"/>
              </a:solidFill>
              <a:effectLst>
                <a:outerShdw blurRad="38100" dist="38100" dir="2700000" algn="tl">
                  <a:srgbClr val="DDDDDD"/>
                </a:outerShdw>
              </a:effectLst>
              <a:latin typeface="Arial" charset="0"/>
              <a:cs typeface="+mn-cs"/>
            </a:endParaRPr>
          </a:p>
        </p:txBody>
      </p:sp>
      <p:sp>
        <p:nvSpPr>
          <p:cNvPr id="226429" name="Rectangle 125"/>
          <p:cNvSpPr>
            <a:spLocks noChangeArrowheads="1"/>
          </p:cNvSpPr>
          <p:nvPr/>
        </p:nvSpPr>
        <p:spPr bwMode="auto">
          <a:xfrm>
            <a:off x="3055938" y="7029450"/>
            <a:ext cx="1841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ja-JP" altLang="en-US" sz="2900" b="1">
                <a:effectLst>
                  <a:outerShdw blurRad="38100" dist="38100" dir="2700000" algn="tl">
                    <a:srgbClr val="DDDDDD"/>
                  </a:outerShdw>
                </a:effectLst>
                <a:latin typeface="Arial"/>
                <a:cs typeface="+mn-cs"/>
              </a:rPr>
              <a:t>“</a:t>
            </a:r>
            <a:endParaRPr lang="en-US" sz="3600">
              <a:effectLst>
                <a:outerShdw blurRad="38100" dist="38100" dir="2700000" algn="tl">
                  <a:srgbClr val="DDDDDD"/>
                </a:outerShdw>
              </a:effectLst>
              <a:latin typeface="Arial" charset="0"/>
              <a:cs typeface="+mn-cs"/>
            </a:endParaRPr>
          </a:p>
        </p:txBody>
      </p:sp>
      <p:sp>
        <p:nvSpPr>
          <p:cNvPr id="226430" name="Rectangle 126"/>
          <p:cNvSpPr>
            <a:spLocks noChangeArrowheads="1"/>
          </p:cNvSpPr>
          <p:nvPr/>
        </p:nvSpPr>
        <p:spPr bwMode="auto">
          <a:xfrm>
            <a:off x="3532188" y="7466013"/>
            <a:ext cx="229235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2900" b="1">
                <a:effectLst>
                  <a:outerShdw blurRad="38100" dist="38100" dir="2700000" algn="tl">
                    <a:srgbClr val="DDDDDD"/>
                  </a:outerShdw>
                </a:effectLst>
                <a:latin typeface="Arial" charset="0"/>
                <a:cs typeface="+mn-cs"/>
              </a:rPr>
              <a:t>de la acción</a:t>
            </a:r>
            <a:r>
              <a:rPr lang="ja-JP" altLang="en-US" sz="2900" b="1">
                <a:effectLst>
                  <a:outerShdw blurRad="38100" dist="38100" dir="2700000" algn="tl">
                    <a:srgbClr val="DDDDDD"/>
                  </a:outerShdw>
                </a:effectLst>
                <a:latin typeface="Arial"/>
                <a:cs typeface="+mn-cs"/>
              </a:rPr>
              <a:t>”</a:t>
            </a:r>
            <a:endParaRPr lang="en-US" sz="3600">
              <a:effectLst>
                <a:outerShdw blurRad="38100" dist="38100" dir="2700000" algn="tl">
                  <a:srgbClr val="DDDDDD"/>
                </a:outerShdw>
              </a:effectLst>
              <a:latin typeface="Arial" charset="0"/>
              <a:cs typeface="+mn-cs"/>
            </a:endParaRPr>
          </a:p>
        </p:txBody>
      </p:sp>
      <p:sp>
        <p:nvSpPr>
          <p:cNvPr id="226432" name="Line 128"/>
          <p:cNvSpPr>
            <a:spLocks noChangeShapeType="1"/>
          </p:cNvSpPr>
          <p:nvPr/>
        </p:nvSpPr>
        <p:spPr bwMode="auto">
          <a:xfrm>
            <a:off x="755650" y="4951413"/>
            <a:ext cx="6381750" cy="0"/>
          </a:xfrm>
          <a:prstGeom prst="line">
            <a:avLst/>
          </a:prstGeom>
          <a:noFill/>
          <a:ln w="9525">
            <a:solidFill>
              <a:srgbClr val="E3243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6433" name="Rectangle 129"/>
          <p:cNvSpPr>
            <a:spLocks noChangeArrowheads="1"/>
          </p:cNvSpPr>
          <p:nvPr/>
        </p:nvSpPr>
        <p:spPr bwMode="auto">
          <a:xfrm>
            <a:off x="3106738" y="7021513"/>
            <a:ext cx="235426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900" b="1">
                <a:effectLst>
                  <a:outerShdw blurRad="38100" dist="38100" dir="2700000" algn="tl">
                    <a:srgbClr val="DDDDDD"/>
                  </a:outerShdw>
                </a:effectLst>
                <a:latin typeface="Arial" charset="0"/>
                <a:cs typeface="+mn-cs"/>
              </a:rPr>
              <a:t>El escenario</a:t>
            </a:r>
          </a:p>
        </p:txBody>
      </p:sp>
      <p:sp>
        <p:nvSpPr>
          <p:cNvPr id="226434" name="Oval 130"/>
          <p:cNvSpPr>
            <a:spLocks noChangeArrowheads="1"/>
          </p:cNvSpPr>
          <p:nvPr/>
        </p:nvSpPr>
        <p:spPr bwMode="auto">
          <a:xfrm>
            <a:off x="2413000" y="4729163"/>
            <a:ext cx="206375" cy="230187"/>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35" name="Rectangle 131"/>
          <p:cNvSpPr>
            <a:spLocks noChangeArrowheads="1"/>
          </p:cNvSpPr>
          <p:nvPr/>
        </p:nvSpPr>
        <p:spPr bwMode="auto">
          <a:xfrm>
            <a:off x="969963" y="1130300"/>
            <a:ext cx="442912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53882" dir="2700000" algn="ctr" rotWithShape="0">
                    <a:srgbClr val="B3B3B3">
                      <a:alpha val="74998"/>
                    </a:srgbClr>
                  </a:outerShdw>
                </a:effectLst>
              </a14:hiddenEffects>
            </a:ext>
          </a:extLst>
        </p:spPr>
        <p:txBody>
          <a:bodyPr wrap="none" lIns="0" tIns="0" rIns="0" bIns="0">
            <a:spAutoFit/>
          </a:bodyPr>
          <a:lstStyle/>
          <a:p>
            <a:pPr>
              <a:defRPr/>
            </a:pPr>
            <a:r>
              <a:rPr lang="en-US" sz="2500" b="1" i="1">
                <a:effectLst>
                  <a:outerShdw blurRad="38100" dist="38100" dir="2700000" algn="tl">
                    <a:srgbClr val="DDDDDD"/>
                  </a:outerShdw>
                </a:effectLst>
                <a:latin typeface="Arial" charset="0"/>
                <a:cs typeface="+mn-cs"/>
              </a:rPr>
              <a:t> Preparar el escenario bíblico</a:t>
            </a:r>
            <a:endParaRPr lang="en-US" sz="2400" b="1" i="1">
              <a:effectLst>
                <a:outerShdw blurRad="38100" dist="38100" dir="2700000" algn="tl">
                  <a:srgbClr val="DDDDDD"/>
                </a:outerShdw>
              </a:effectLst>
              <a:latin typeface="Arial" charset="0"/>
              <a:cs typeface="+mn-cs"/>
            </a:endParaRPr>
          </a:p>
        </p:txBody>
      </p:sp>
      <p:sp>
        <p:nvSpPr>
          <p:cNvPr id="226436" name="Rectangle 132"/>
          <p:cNvSpPr>
            <a:spLocks noChangeArrowheads="1"/>
          </p:cNvSpPr>
          <p:nvPr/>
        </p:nvSpPr>
        <p:spPr bwMode="auto">
          <a:xfrm>
            <a:off x="4335463" y="2608263"/>
            <a:ext cx="293687"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H</a:t>
            </a:r>
            <a:endParaRPr lang="en-US" sz="4400">
              <a:solidFill>
                <a:srgbClr val="E32434"/>
              </a:solidFill>
              <a:effectLst>
                <a:outerShdw blurRad="38100" dist="38100" dir="2700000" algn="tl">
                  <a:srgbClr val="DDDDDD"/>
                </a:outerShdw>
              </a:effectLst>
              <a:latin typeface="Arial" charset="0"/>
              <a:cs typeface="+mn-cs"/>
            </a:endParaRPr>
          </a:p>
        </p:txBody>
      </p:sp>
      <p:sp>
        <p:nvSpPr>
          <p:cNvPr id="226437" name="Oval 133"/>
          <p:cNvSpPr>
            <a:spLocks noChangeArrowheads="1"/>
          </p:cNvSpPr>
          <p:nvPr/>
        </p:nvSpPr>
        <p:spPr bwMode="auto">
          <a:xfrm>
            <a:off x="4117975" y="2894013"/>
            <a:ext cx="211138" cy="231775"/>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38" name="Rectangle 134"/>
          <p:cNvSpPr>
            <a:spLocks noChangeArrowheads="1"/>
          </p:cNvSpPr>
          <p:nvPr/>
        </p:nvSpPr>
        <p:spPr bwMode="auto">
          <a:xfrm>
            <a:off x="5934075" y="2271713"/>
            <a:ext cx="857250"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N(A)</a:t>
            </a:r>
            <a:endParaRPr lang="en-US" sz="4400">
              <a:solidFill>
                <a:srgbClr val="E32434"/>
              </a:solidFill>
              <a:effectLst>
                <a:outerShdw blurRad="38100" dist="38100" dir="2700000" algn="tl">
                  <a:srgbClr val="DDDDDD"/>
                </a:outerShdw>
              </a:effectLst>
              <a:latin typeface="Arial" charset="0"/>
              <a:cs typeface="+mn-cs"/>
            </a:endParaRPr>
          </a:p>
        </p:txBody>
      </p:sp>
      <p:sp>
        <p:nvSpPr>
          <p:cNvPr id="226439" name="Oval 135"/>
          <p:cNvSpPr>
            <a:spLocks noChangeArrowheads="1"/>
          </p:cNvSpPr>
          <p:nvPr/>
        </p:nvSpPr>
        <p:spPr bwMode="auto">
          <a:xfrm>
            <a:off x="5676900" y="2519363"/>
            <a:ext cx="206375" cy="233362"/>
          </a:xfrm>
          <a:prstGeom prst="ellipse">
            <a:avLst/>
          </a:prstGeom>
          <a:solidFill>
            <a:srgbClr val="E3243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40" name="Rectangle 136"/>
          <p:cNvSpPr>
            <a:spLocks noChangeArrowheads="1"/>
          </p:cNvSpPr>
          <p:nvPr/>
        </p:nvSpPr>
        <p:spPr bwMode="auto">
          <a:xfrm>
            <a:off x="747713" y="2298700"/>
            <a:ext cx="677862"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MM</a:t>
            </a:r>
            <a:endParaRPr lang="en-US" sz="4400">
              <a:solidFill>
                <a:srgbClr val="E32434"/>
              </a:solidFill>
              <a:effectLst>
                <a:outerShdw blurRad="38100" dist="38100" dir="2700000" algn="tl">
                  <a:srgbClr val="DDDDDD"/>
                </a:outerShdw>
              </a:effectLst>
              <a:latin typeface="Arial" charset="0"/>
              <a:cs typeface="+mn-cs"/>
            </a:endParaRPr>
          </a:p>
        </p:txBody>
      </p:sp>
      <p:sp>
        <p:nvSpPr>
          <p:cNvPr id="226441" name="Freeform 137"/>
          <p:cNvSpPr>
            <a:spLocks/>
          </p:cNvSpPr>
          <p:nvPr/>
        </p:nvSpPr>
        <p:spPr bwMode="auto">
          <a:xfrm>
            <a:off x="411163" y="1638300"/>
            <a:ext cx="1603375" cy="3389313"/>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45" y="824"/>
                </a:lnTo>
                <a:lnTo>
                  <a:pt x="332" y="838"/>
                </a:lnTo>
                <a:lnTo>
                  <a:pt x="331" y="840"/>
                </a:lnTo>
                <a:lnTo>
                  <a:pt x="325" y="851"/>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83"/>
                </a:lnTo>
                <a:lnTo>
                  <a:pt x="322" y="872"/>
                </a:lnTo>
                <a:lnTo>
                  <a:pt x="334" y="860"/>
                </a:lnTo>
                <a:lnTo>
                  <a:pt x="335" y="858"/>
                </a:lnTo>
                <a:lnTo>
                  <a:pt x="341" y="847"/>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38"/>
                </a:lnTo>
                <a:lnTo>
                  <a:pt x="467" y="626"/>
                </a:lnTo>
                <a:lnTo>
                  <a:pt x="474" y="614"/>
                </a:lnTo>
                <a:lnTo>
                  <a:pt x="481" y="600"/>
                </a:lnTo>
                <a:lnTo>
                  <a:pt x="487" y="586"/>
                </a:lnTo>
                <a:lnTo>
                  <a:pt x="494" y="566"/>
                </a:lnTo>
                <a:lnTo>
                  <a:pt x="500" y="552"/>
                </a:lnTo>
                <a:lnTo>
                  <a:pt x="507" y="539"/>
                </a:lnTo>
                <a:lnTo>
                  <a:pt x="507" y="536"/>
                </a:lnTo>
                <a:lnTo>
                  <a:pt x="507" y="536"/>
                </a:lnTo>
                <a:lnTo>
                  <a:pt x="507" y="524"/>
                </a:lnTo>
                <a:lnTo>
                  <a:pt x="514" y="512"/>
                </a:lnTo>
                <a:lnTo>
                  <a:pt x="520" y="498"/>
                </a:lnTo>
                <a:lnTo>
                  <a:pt x="520" y="495"/>
                </a:lnTo>
                <a:lnTo>
                  <a:pt x="520" y="495"/>
                </a:lnTo>
                <a:lnTo>
                  <a:pt x="520" y="476"/>
                </a:lnTo>
                <a:lnTo>
                  <a:pt x="527" y="457"/>
                </a:lnTo>
                <a:lnTo>
                  <a:pt x="527" y="454"/>
                </a:lnTo>
                <a:lnTo>
                  <a:pt x="527" y="454"/>
                </a:lnTo>
                <a:lnTo>
                  <a:pt x="527" y="443"/>
                </a:lnTo>
                <a:lnTo>
                  <a:pt x="533" y="430"/>
                </a:lnTo>
                <a:lnTo>
                  <a:pt x="540" y="416"/>
                </a:lnTo>
                <a:lnTo>
                  <a:pt x="547" y="403"/>
                </a:lnTo>
                <a:lnTo>
                  <a:pt x="547" y="400"/>
                </a:lnTo>
                <a:lnTo>
                  <a:pt x="547" y="400"/>
                </a:lnTo>
                <a:lnTo>
                  <a:pt x="547" y="386"/>
                </a:lnTo>
                <a:lnTo>
                  <a:pt x="547" y="367"/>
                </a:lnTo>
                <a:lnTo>
                  <a:pt x="553" y="348"/>
                </a:lnTo>
                <a:lnTo>
                  <a:pt x="560" y="328"/>
                </a:lnTo>
                <a:lnTo>
                  <a:pt x="560" y="325"/>
                </a:lnTo>
                <a:lnTo>
                  <a:pt x="560" y="325"/>
                </a:lnTo>
                <a:lnTo>
                  <a:pt x="560" y="311"/>
                </a:lnTo>
                <a:lnTo>
                  <a:pt x="560" y="300"/>
                </a:lnTo>
                <a:lnTo>
                  <a:pt x="566" y="287"/>
                </a:lnTo>
                <a:lnTo>
                  <a:pt x="566" y="284"/>
                </a:lnTo>
                <a:lnTo>
                  <a:pt x="566" y="284"/>
                </a:lnTo>
                <a:lnTo>
                  <a:pt x="566" y="266"/>
                </a:lnTo>
                <a:lnTo>
                  <a:pt x="573" y="253"/>
                </a:lnTo>
                <a:lnTo>
                  <a:pt x="573" y="250"/>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E32434"/>
          </a:solidFill>
          <a:ln w="9525">
            <a:solidFill>
              <a:srgbClr val="E32434"/>
            </a:solidFill>
            <a:round/>
            <a:headEnd/>
            <a:tailEnd/>
          </a:ln>
          <a:effectLst/>
          <a:extLs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a:lstStyle/>
          <a:p>
            <a:pPr>
              <a:defRPr/>
            </a:pPr>
            <a:endParaRPr lang="en-US">
              <a:cs typeface="+mn-cs"/>
            </a:endParaRPr>
          </a:p>
        </p:txBody>
      </p:sp>
      <p:sp>
        <p:nvSpPr>
          <p:cNvPr id="226442" name="Freeform 138"/>
          <p:cNvSpPr>
            <a:spLocks/>
          </p:cNvSpPr>
          <p:nvPr/>
        </p:nvSpPr>
        <p:spPr bwMode="auto">
          <a:xfrm>
            <a:off x="2287588" y="2946400"/>
            <a:ext cx="3997325" cy="3244850"/>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89" y="801"/>
                </a:lnTo>
                <a:lnTo>
                  <a:pt x="975" y="787"/>
                </a:lnTo>
                <a:lnTo>
                  <a:pt x="962" y="774"/>
                </a:lnTo>
                <a:lnTo>
                  <a:pt x="960" y="773"/>
                </a:lnTo>
                <a:lnTo>
                  <a:pt x="946" y="766"/>
                </a:lnTo>
                <a:lnTo>
                  <a:pt x="935" y="760"/>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6" y="484"/>
                </a:lnTo>
                <a:lnTo>
                  <a:pt x="650" y="473"/>
                </a:lnTo>
                <a:lnTo>
                  <a:pt x="649" y="471"/>
                </a:lnTo>
                <a:lnTo>
                  <a:pt x="647" y="470"/>
                </a:lnTo>
                <a:lnTo>
                  <a:pt x="636" y="464"/>
                </a:lnTo>
                <a:lnTo>
                  <a:pt x="630" y="452"/>
                </a:lnTo>
                <a:lnTo>
                  <a:pt x="629" y="450"/>
                </a:lnTo>
                <a:lnTo>
                  <a:pt x="616" y="436"/>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E32434"/>
          </a:solidFill>
          <a:ln w="9525">
            <a:solidFill>
              <a:srgbClr val="E32434"/>
            </a:solidFill>
            <a:round/>
            <a:headEnd/>
            <a:tailEnd/>
          </a:ln>
          <a:effectLst>
            <a:outerShdw blurRad="63500" dist="38099" dir="2700000" algn="ctr" rotWithShape="0">
              <a:schemeClr val="bg1">
                <a:alpha val="74998"/>
              </a:schemeClr>
            </a:outerShdw>
          </a:effectLst>
        </p:spPr>
        <p:txBody>
          <a:bodyPr/>
          <a:lstStyle/>
          <a:p>
            <a:pPr>
              <a:defRPr/>
            </a:pPr>
            <a:endParaRPr lang="en-US">
              <a:cs typeface="+mn-cs"/>
            </a:endParaRPr>
          </a:p>
        </p:txBody>
      </p:sp>
      <p:sp>
        <p:nvSpPr>
          <p:cNvPr id="226443" name="Rectangle 139"/>
          <p:cNvSpPr>
            <a:spLocks noChangeArrowheads="1"/>
          </p:cNvSpPr>
          <p:nvPr/>
        </p:nvSpPr>
        <p:spPr bwMode="auto">
          <a:xfrm>
            <a:off x="2322513" y="3683000"/>
            <a:ext cx="654050"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1">
                      <a:alpha val="74998"/>
                    </a:schemeClr>
                  </a:outerShdw>
                </a:effectLst>
              </a14:hiddenEffects>
            </a:ext>
          </a:extLst>
        </p:spPr>
        <p:txBody>
          <a:bodyPr wrap="none" lIns="0" tIns="0" rIns="0" bIns="0">
            <a:spAutoFit/>
          </a:bodyPr>
          <a:lstStyle/>
          <a:p>
            <a:pPr>
              <a:defRPr/>
            </a:pPr>
            <a:r>
              <a:rPr lang="en-US" sz="3200" b="1">
                <a:solidFill>
                  <a:srgbClr val="E32434"/>
                </a:solidFill>
                <a:effectLst>
                  <a:outerShdw blurRad="38100" dist="38100" dir="2700000" algn="tl">
                    <a:srgbClr val="DDDDDD"/>
                  </a:outerShdw>
                </a:effectLst>
                <a:latin typeface="Arial" charset="0"/>
                <a:cs typeface="+mn-cs"/>
              </a:rPr>
              <a:t>MG</a:t>
            </a:r>
            <a:endParaRPr lang="en-US" sz="4400">
              <a:solidFill>
                <a:srgbClr val="E32434"/>
              </a:solidFill>
              <a:effectLst>
                <a:outerShdw blurRad="38100" dist="38100" dir="2700000" algn="tl">
                  <a:srgbClr val="DDDDDD"/>
                </a:outerShdw>
              </a:effectLst>
              <a:latin typeface="Arial" charset="0"/>
              <a:cs typeface="+mn-cs"/>
            </a:endParaRPr>
          </a:p>
        </p:txBody>
      </p:sp>
      <p:sp>
        <p:nvSpPr>
          <p:cNvPr id="226447" name="Line 143"/>
          <p:cNvSpPr>
            <a:spLocks noChangeShapeType="1"/>
          </p:cNvSpPr>
          <p:nvPr/>
        </p:nvSpPr>
        <p:spPr bwMode="auto">
          <a:xfrm flipH="1" flipV="1">
            <a:off x="3914775" y="1873250"/>
            <a:ext cx="15875" cy="6300788"/>
          </a:xfrm>
          <a:prstGeom prst="line">
            <a:avLst/>
          </a:prstGeom>
          <a:noFill/>
          <a:ln w="9525">
            <a:solidFill>
              <a:srgbClr val="E32434"/>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6448" name="Text Box 144"/>
          <p:cNvSpPr txBox="1">
            <a:spLocks noChangeArrowheads="1"/>
          </p:cNvSpPr>
          <p:nvPr/>
        </p:nvSpPr>
        <p:spPr bwMode="auto">
          <a:xfrm>
            <a:off x="6594475" y="87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03</a:t>
            </a:r>
          </a:p>
        </p:txBody>
      </p:sp>
      <p:sp>
        <p:nvSpPr>
          <p:cNvPr id="226449" name="Rectangle 145"/>
          <p:cNvSpPr>
            <a:spLocks noChangeArrowheads="1"/>
          </p:cNvSpPr>
          <p:nvPr/>
        </p:nvSpPr>
        <p:spPr bwMode="auto">
          <a:xfrm>
            <a:off x="3636963" y="4699000"/>
            <a:ext cx="18415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s-MX">
              <a:latin typeface="Arial" charset="0"/>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3362325"/>
            <a:ext cx="53657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301"/>
          <p:cNvSpPr>
            <a:spLocks noChangeArrowheads="1"/>
          </p:cNvSpPr>
          <p:nvPr/>
        </p:nvSpPr>
        <p:spPr bwMode="auto">
          <a:xfrm>
            <a:off x="3713163" y="3494088"/>
            <a:ext cx="288925" cy="249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19" name="Picture 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900" y="6846888"/>
            <a:ext cx="536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03"/>
          <p:cNvSpPr>
            <a:spLocks noChangeArrowheads="1"/>
          </p:cNvSpPr>
          <p:nvPr/>
        </p:nvSpPr>
        <p:spPr bwMode="auto">
          <a:xfrm>
            <a:off x="3729038" y="6978650"/>
            <a:ext cx="287337" cy="2492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21" name="Picture 3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863" y="32591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05"/>
          <p:cNvSpPr>
            <a:spLocks noChangeArrowheads="1"/>
          </p:cNvSpPr>
          <p:nvPr/>
        </p:nvSpPr>
        <p:spPr bwMode="auto">
          <a:xfrm>
            <a:off x="6348413" y="3392488"/>
            <a:ext cx="290512" cy="249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23"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863" y="2395538"/>
            <a:ext cx="5365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307"/>
          <p:cNvSpPr>
            <a:spLocks noChangeArrowheads="1"/>
          </p:cNvSpPr>
          <p:nvPr/>
        </p:nvSpPr>
        <p:spPr bwMode="auto">
          <a:xfrm>
            <a:off x="6348413" y="2511425"/>
            <a:ext cx="290512" cy="265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0162" name="Text Box 2"/>
          <p:cNvSpPr txBox="1">
            <a:spLocks noChangeArrowheads="1"/>
          </p:cNvSpPr>
          <p:nvPr/>
        </p:nvSpPr>
        <p:spPr bwMode="auto">
          <a:xfrm>
            <a:off x="6594475" y="76200"/>
            <a:ext cx="94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04</a:t>
            </a:r>
          </a:p>
        </p:txBody>
      </p:sp>
      <p:sp>
        <p:nvSpPr>
          <p:cNvPr id="220163" name="Text Box 3"/>
          <p:cNvSpPr txBox="1">
            <a:spLocks noChangeArrowheads="1"/>
          </p:cNvSpPr>
          <p:nvPr/>
        </p:nvSpPr>
        <p:spPr bwMode="auto">
          <a:xfrm>
            <a:off x="2166938" y="728663"/>
            <a:ext cx="499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400" b="1" i="1">
                <a:latin typeface="Arial" charset="0"/>
                <a:cs typeface="+mn-cs"/>
              </a:rPr>
              <a:t>INDEXING “THE BIBLE FILES”</a:t>
            </a:r>
          </a:p>
        </p:txBody>
      </p:sp>
      <p:grpSp>
        <p:nvGrpSpPr>
          <p:cNvPr id="9227" name="Group 4"/>
          <p:cNvGrpSpPr>
            <a:grpSpLocks/>
          </p:cNvGrpSpPr>
          <p:nvPr/>
        </p:nvGrpSpPr>
        <p:grpSpPr bwMode="auto">
          <a:xfrm>
            <a:off x="839788" y="8269288"/>
            <a:ext cx="5875337" cy="488950"/>
            <a:chOff x="529" y="5209"/>
            <a:chExt cx="3701" cy="308"/>
          </a:xfrm>
        </p:grpSpPr>
        <p:sp>
          <p:nvSpPr>
            <p:cNvPr id="220165" name="Text Box 5"/>
            <p:cNvSpPr txBox="1">
              <a:spLocks noChangeArrowheads="1"/>
            </p:cNvSpPr>
            <p:nvPr/>
          </p:nvSpPr>
          <p:spPr bwMode="auto">
            <a:xfrm>
              <a:off x="686" y="5209"/>
              <a:ext cx="3387"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s-ES" sz="2000" baseline="-25000">
                  <a:latin typeface="Times" charset="0"/>
                  <a:cs typeface="+mn-cs"/>
                </a:rPr>
                <a:t>Esta página, incluyendo el aviso del Derecho de autor, puede ser reproducida a nivel local a efectos de estudio y enseñanza.</a:t>
              </a:r>
            </a:p>
          </p:txBody>
        </p:sp>
        <p:sp>
          <p:nvSpPr>
            <p:cNvPr id="220166" name="Rectangle 6"/>
            <p:cNvSpPr>
              <a:spLocks noChangeArrowheads="1"/>
            </p:cNvSpPr>
            <p:nvPr/>
          </p:nvSpPr>
          <p:spPr bwMode="auto">
            <a:xfrm>
              <a:off x="529" y="5237"/>
              <a:ext cx="3701" cy="2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9228"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0"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p>
            <a:endParaRPr lang="en-US"/>
          </a:p>
        </p:txBody>
      </p:sp>
      <p:sp>
        <p:nvSpPr>
          <p:cNvPr id="9231"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p>
            <a:endParaRPr lang="en-US"/>
          </a:p>
        </p:txBody>
      </p:sp>
      <p:sp>
        <p:nvSpPr>
          <p:cNvPr id="9232"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Freeform 13"/>
          <p:cNvSpPr>
            <a:spLocks/>
          </p:cNvSpPr>
          <p:nvPr/>
        </p:nvSpPr>
        <p:spPr bwMode="auto">
          <a:xfrm>
            <a:off x="3252788" y="1357313"/>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15"/>
          <p:cNvSpPr>
            <a:spLocks noChangeShapeType="1"/>
          </p:cNvSpPr>
          <p:nvPr/>
        </p:nvSpPr>
        <p:spPr bwMode="auto">
          <a:xfrm>
            <a:off x="2420938"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16"/>
          <p:cNvSpPr>
            <a:spLocks noChangeShapeType="1"/>
          </p:cNvSpPr>
          <p:nvPr/>
        </p:nvSpPr>
        <p:spPr bwMode="auto">
          <a:xfrm>
            <a:off x="2420938"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17"/>
          <p:cNvSpPr>
            <a:spLocks noChangeShapeType="1"/>
          </p:cNvSpPr>
          <p:nvPr/>
        </p:nvSpPr>
        <p:spPr bwMode="auto">
          <a:xfrm>
            <a:off x="2420938" y="21907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19"/>
          <p:cNvSpPr>
            <a:spLocks noChangeShapeType="1"/>
          </p:cNvSpPr>
          <p:nvPr/>
        </p:nvSpPr>
        <p:spPr bwMode="auto">
          <a:xfrm>
            <a:off x="2420938" y="25844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Line 20"/>
          <p:cNvSpPr>
            <a:spLocks noChangeShapeType="1"/>
          </p:cNvSpPr>
          <p:nvPr/>
        </p:nvSpPr>
        <p:spPr bwMode="auto">
          <a:xfrm>
            <a:off x="2420938" y="27654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1"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42" name="Rectangle 22"/>
          <p:cNvSpPr>
            <a:spLocks noChangeArrowheads="1"/>
          </p:cNvSpPr>
          <p:nvPr/>
        </p:nvSpPr>
        <p:spPr bwMode="auto">
          <a:xfrm>
            <a:off x="2425700" y="1246188"/>
            <a:ext cx="652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Creación</a:t>
            </a:r>
            <a:endParaRPr lang="es-ES" sz="1200" baseline="-25000">
              <a:latin typeface="Arial" charset="0"/>
            </a:endParaRPr>
          </a:p>
        </p:txBody>
      </p:sp>
      <p:sp>
        <p:nvSpPr>
          <p:cNvPr id="9243" name="Freeform 23"/>
          <p:cNvSpPr>
            <a:spLocks/>
          </p:cNvSpPr>
          <p:nvPr/>
        </p:nvSpPr>
        <p:spPr bwMode="auto">
          <a:xfrm>
            <a:off x="3252788" y="1357313"/>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24"/>
          <p:cNvSpPr>
            <a:spLocks/>
          </p:cNvSpPr>
          <p:nvPr/>
        </p:nvSpPr>
        <p:spPr bwMode="auto">
          <a:xfrm>
            <a:off x="3270250" y="1357313"/>
            <a:ext cx="257175" cy="76200"/>
          </a:xfrm>
          <a:custGeom>
            <a:avLst/>
            <a:gdLst>
              <a:gd name="T0" fmla="*/ 408265313 w 162"/>
              <a:gd name="T1" fmla="*/ 120967500 h 48"/>
              <a:gd name="T2" fmla="*/ 0 w 162"/>
              <a:gd name="T3" fmla="*/ 120967500 h 48"/>
              <a:gd name="T4" fmla="*/ 0 w 162"/>
              <a:gd name="T5" fmla="*/ 0 h 48"/>
              <a:gd name="T6" fmla="*/ 0 60000 65536"/>
              <a:gd name="T7" fmla="*/ 0 60000 65536"/>
              <a:gd name="T8" fmla="*/ 0 60000 65536"/>
            </a:gdLst>
            <a:ahLst/>
            <a:cxnLst>
              <a:cxn ang="T6">
                <a:pos x="T0" y="T1"/>
              </a:cxn>
              <a:cxn ang="T7">
                <a:pos x="T2" y="T3"/>
              </a:cxn>
              <a:cxn ang="T8">
                <a:pos x="T4" y="T5"/>
              </a:cxn>
            </a:cxnLst>
            <a:rect l="0" t="0" r="r" b="b"/>
            <a:pathLst>
              <a:path w="162" h="48">
                <a:moveTo>
                  <a:pt x="16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46" name="Rectangle 26"/>
          <p:cNvSpPr>
            <a:spLocks noChangeArrowheads="1"/>
          </p:cNvSpPr>
          <p:nvPr/>
        </p:nvSpPr>
        <p:spPr bwMode="auto">
          <a:xfrm>
            <a:off x="2403475" y="1468438"/>
            <a:ext cx="1168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900" b="1">
                <a:solidFill>
                  <a:srgbClr val="E32434"/>
                </a:solidFill>
                <a:latin typeface="Arial" charset="0"/>
              </a:rPr>
              <a:t>1er hombre y hombre</a:t>
            </a:r>
            <a:endParaRPr lang="es-ES" sz="900" b="1" baseline="-25000">
              <a:solidFill>
                <a:srgbClr val="E32434"/>
              </a:solidFill>
              <a:latin typeface="Arial" charset="0"/>
            </a:endParaRPr>
          </a:p>
        </p:txBody>
      </p:sp>
      <p:sp>
        <p:nvSpPr>
          <p:cNvPr id="9247" name="Rectangle 27"/>
          <p:cNvSpPr>
            <a:spLocks noChangeArrowheads="1"/>
          </p:cNvSpPr>
          <p:nvPr/>
        </p:nvSpPr>
        <p:spPr bwMode="auto">
          <a:xfrm>
            <a:off x="2614613" y="1649413"/>
            <a:ext cx="80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1er pecado</a:t>
            </a:r>
            <a:endParaRPr lang="es-ES" sz="1200" b="1" baseline="-25000">
              <a:solidFill>
                <a:srgbClr val="E32434"/>
              </a:solidFill>
              <a:latin typeface="Arial" charset="0"/>
            </a:endParaRPr>
          </a:p>
        </p:txBody>
      </p:sp>
      <p:sp>
        <p:nvSpPr>
          <p:cNvPr id="9248" name="Rectangle 28"/>
          <p:cNvSpPr>
            <a:spLocks noChangeArrowheads="1"/>
          </p:cNvSpPr>
          <p:nvPr/>
        </p:nvSpPr>
        <p:spPr bwMode="auto">
          <a:xfrm>
            <a:off x="2463800" y="1836738"/>
            <a:ext cx="974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1er evangelio</a:t>
            </a:r>
            <a:endParaRPr lang="es-ES" sz="1200" b="1" baseline="-25000">
              <a:solidFill>
                <a:srgbClr val="E32434"/>
              </a:solidFill>
              <a:latin typeface="Arial" charset="0"/>
            </a:endParaRPr>
          </a:p>
        </p:txBody>
      </p:sp>
      <p:sp>
        <p:nvSpPr>
          <p:cNvPr id="9249" name="Rectangle 29"/>
          <p:cNvSpPr>
            <a:spLocks noChangeArrowheads="1"/>
          </p:cNvSpPr>
          <p:nvPr/>
        </p:nvSpPr>
        <p:spPr bwMode="auto">
          <a:xfrm>
            <a:off x="2503488" y="2027238"/>
            <a:ext cx="83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1era familia</a:t>
            </a:r>
            <a:endParaRPr lang="es-ES" sz="1200" b="1" baseline="-25000">
              <a:solidFill>
                <a:srgbClr val="E32434"/>
              </a:solidFill>
              <a:latin typeface="Arial" charset="0"/>
            </a:endParaRPr>
          </a:p>
        </p:txBody>
      </p:sp>
      <p:sp>
        <p:nvSpPr>
          <p:cNvPr id="9250" name="Rectangle 30"/>
          <p:cNvSpPr>
            <a:spLocks noChangeArrowheads="1"/>
          </p:cNvSpPr>
          <p:nvPr/>
        </p:nvSpPr>
        <p:spPr bwMode="auto">
          <a:xfrm>
            <a:off x="2579688" y="2211388"/>
            <a:ext cx="974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1er asesinato</a:t>
            </a:r>
            <a:endParaRPr lang="es-ES" sz="1200" b="1" baseline="-25000">
              <a:solidFill>
                <a:srgbClr val="E32434"/>
              </a:solidFill>
              <a:latin typeface="Arial" charset="0"/>
            </a:endParaRPr>
          </a:p>
        </p:txBody>
      </p:sp>
      <p:sp>
        <p:nvSpPr>
          <p:cNvPr id="9251" name="Rectangle 31"/>
          <p:cNvSpPr>
            <a:spLocks noChangeArrowheads="1"/>
          </p:cNvSpPr>
          <p:nvPr/>
        </p:nvSpPr>
        <p:spPr bwMode="auto">
          <a:xfrm>
            <a:off x="2432050" y="2411413"/>
            <a:ext cx="1168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Diluvio/Arco iris</a:t>
            </a:r>
            <a:endParaRPr lang="es-ES" sz="1200" b="1" baseline="-25000">
              <a:solidFill>
                <a:srgbClr val="E32434"/>
              </a:solidFill>
              <a:latin typeface="Arial" charset="0"/>
            </a:endParaRPr>
          </a:p>
        </p:txBody>
      </p:sp>
      <p:sp>
        <p:nvSpPr>
          <p:cNvPr id="9252" name="Rectangle 32"/>
          <p:cNvSpPr>
            <a:spLocks noChangeArrowheads="1"/>
          </p:cNvSpPr>
          <p:nvPr/>
        </p:nvSpPr>
        <p:spPr bwMode="auto">
          <a:xfrm>
            <a:off x="2765425" y="26098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Torre</a:t>
            </a:r>
            <a:endParaRPr lang="es-ES" sz="1200" b="1" baseline="-25000">
              <a:solidFill>
                <a:srgbClr val="E32434"/>
              </a:solidFill>
              <a:latin typeface="Arial" charset="0"/>
            </a:endParaRPr>
          </a:p>
        </p:txBody>
      </p:sp>
      <p:sp>
        <p:nvSpPr>
          <p:cNvPr id="9253"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4"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p>
            <a:endParaRPr lang="en-US"/>
          </a:p>
        </p:txBody>
      </p:sp>
      <p:sp>
        <p:nvSpPr>
          <p:cNvPr id="9255"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p>
            <a:endParaRPr lang="en-US"/>
          </a:p>
        </p:txBody>
      </p:sp>
      <p:sp>
        <p:nvSpPr>
          <p:cNvPr id="9256"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Freeform 37"/>
          <p:cNvSpPr>
            <a:spLocks/>
          </p:cNvSpPr>
          <p:nvPr/>
        </p:nvSpPr>
        <p:spPr bwMode="auto">
          <a:xfrm>
            <a:off x="3252788" y="48545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58" name="Freeform 38"/>
          <p:cNvSpPr>
            <a:spLocks/>
          </p:cNvSpPr>
          <p:nvPr/>
        </p:nvSpPr>
        <p:spPr bwMode="auto">
          <a:xfrm>
            <a:off x="3270250" y="4840288"/>
            <a:ext cx="257175" cy="104775"/>
          </a:xfrm>
          <a:custGeom>
            <a:avLst/>
            <a:gdLst>
              <a:gd name="T0" fmla="*/ 408265313 w 162"/>
              <a:gd name="T1" fmla="*/ 166330313 h 66"/>
              <a:gd name="T2" fmla="*/ 0 w 162"/>
              <a:gd name="T3" fmla="*/ 166330313 h 66"/>
              <a:gd name="T4" fmla="*/ 0 w 162"/>
              <a:gd name="T5" fmla="*/ 0 h 66"/>
              <a:gd name="T6" fmla="*/ 0 60000 65536"/>
              <a:gd name="T7" fmla="*/ 0 60000 65536"/>
              <a:gd name="T8" fmla="*/ 0 60000 65536"/>
            </a:gdLst>
            <a:ahLst/>
            <a:cxnLst>
              <a:cxn ang="T6">
                <a:pos x="T0" y="T1"/>
              </a:cxn>
              <a:cxn ang="T7">
                <a:pos x="T2" y="T3"/>
              </a:cxn>
              <a:cxn ang="T8">
                <a:pos x="T4" y="T5"/>
              </a:cxn>
            </a:cxnLst>
            <a:rect l="0" t="0" r="r" b="b"/>
            <a:pathLst>
              <a:path w="162" h="66">
                <a:moveTo>
                  <a:pt x="162" y="66"/>
                </a:moveTo>
                <a:lnTo>
                  <a:pt x="0" y="66"/>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1"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62" name="Rectangle 42"/>
          <p:cNvSpPr>
            <a:spLocks noChangeArrowheads="1"/>
          </p:cNvSpPr>
          <p:nvPr/>
        </p:nvSpPr>
        <p:spPr bwMode="auto">
          <a:xfrm>
            <a:off x="2557463" y="4706938"/>
            <a:ext cx="347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José</a:t>
            </a:r>
            <a:endParaRPr lang="es-ES" sz="1200" baseline="-25000">
              <a:latin typeface="Arial" charset="0"/>
            </a:endParaRPr>
          </a:p>
        </p:txBody>
      </p:sp>
      <p:sp>
        <p:nvSpPr>
          <p:cNvPr id="9263" name="Rectangle 43"/>
          <p:cNvSpPr>
            <a:spLocks noChangeArrowheads="1"/>
          </p:cNvSpPr>
          <p:nvPr/>
        </p:nvSpPr>
        <p:spPr bwMode="auto">
          <a:xfrm>
            <a:off x="2684463" y="4981575"/>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Esclavitud</a:t>
            </a:r>
            <a:endParaRPr lang="es-ES" sz="1200" baseline="-25000">
              <a:solidFill>
                <a:srgbClr val="E32434"/>
              </a:solidFill>
              <a:latin typeface="Arial" charset="0"/>
            </a:endParaRPr>
          </a:p>
        </p:txBody>
      </p:sp>
      <p:sp>
        <p:nvSpPr>
          <p:cNvPr id="9264" name="Rectangle 44"/>
          <p:cNvSpPr>
            <a:spLocks noChangeArrowheads="1"/>
          </p:cNvSpPr>
          <p:nvPr/>
        </p:nvSpPr>
        <p:spPr bwMode="auto">
          <a:xfrm>
            <a:off x="2855913" y="5210175"/>
            <a:ext cx="254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ES" sz="1200" b="1">
                <a:solidFill>
                  <a:srgbClr val="E32434"/>
                </a:solidFill>
                <a:latin typeface="Arial" charset="0"/>
              </a:rPr>
              <a:t>430</a:t>
            </a:r>
            <a:endParaRPr lang="es-ES" sz="1200" baseline="-25000">
              <a:solidFill>
                <a:srgbClr val="E32434"/>
              </a:solidFill>
              <a:latin typeface="Arial" charset="0"/>
            </a:endParaRPr>
          </a:p>
        </p:txBody>
      </p:sp>
      <p:sp>
        <p:nvSpPr>
          <p:cNvPr id="9265"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7"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9268"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p>
            <a:endParaRPr lang="en-US"/>
          </a:p>
        </p:txBody>
      </p:sp>
      <p:sp>
        <p:nvSpPr>
          <p:cNvPr id="9269"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0" name="Freeform 50"/>
          <p:cNvSpPr>
            <a:spLocks/>
          </p:cNvSpPr>
          <p:nvPr/>
        </p:nvSpPr>
        <p:spPr bwMode="auto">
          <a:xfrm>
            <a:off x="3252788" y="5854700"/>
            <a:ext cx="257175" cy="90488"/>
          </a:xfrm>
          <a:custGeom>
            <a:avLst/>
            <a:gdLst>
              <a:gd name="T0" fmla="*/ 408265313 w 162"/>
              <a:gd name="T1" fmla="*/ 143650494 h 57"/>
              <a:gd name="T2" fmla="*/ 0 w 162"/>
              <a:gd name="T3" fmla="*/ 143650494 h 57"/>
              <a:gd name="T4" fmla="*/ 0 w 162"/>
              <a:gd name="T5" fmla="*/ 0 h 57"/>
              <a:gd name="T6" fmla="*/ 408265313 w 162"/>
              <a:gd name="T7" fmla="*/ 14365049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1" name="Freeform 51"/>
          <p:cNvSpPr>
            <a:spLocks/>
          </p:cNvSpPr>
          <p:nvPr/>
        </p:nvSpPr>
        <p:spPr bwMode="auto">
          <a:xfrm>
            <a:off x="3271838" y="5854700"/>
            <a:ext cx="242887" cy="90488"/>
          </a:xfrm>
          <a:custGeom>
            <a:avLst/>
            <a:gdLst>
              <a:gd name="T0" fmla="*/ 385582319 w 153"/>
              <a:gd name="T1" fmla="*/ 143650494 h 57"/>
              <a:gd name="T2" fmla="*/ 0 w 153"/>
              <a:gd name="T3" fmla="*/ 143650494 h 57"/>
              <a:gd name="T4" fmla="*/ 0 w 153"/>
              <a:gd name="T5" fmla="*/ 0 h 57"/>
              <a:gd name="T6" fmla="*/ 0 60000 65536"/>
              <a:gd name="T7" fmla="*/ 0 60000 65536"/>
              <a:gd name="T8" fmla="*/ 0 60000 65536"/>
            </a:gdLst>
            <a:ahLst/>
            <a:cxnLst>
              <a:cxn ang="T6">
                <a:pos x="T0" y="T1"/>
              </a:cxn>
              <a:cxn ang="T7">
                <a:pos x="T2" y="T3"/>
              </a:cxn>
              <a:cxn ang="T8">
                <a:pos x="T4" y="T5"/>
              </a:cxn>
            </a:cxnLst>
            <a:rect l="0" t="0" r="r" b="b"/>
            <a:pathLst>
              <a:path w="153" h="57">
                <a:moveTo>
                  <a:pt x="153"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2"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3"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4"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5"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6"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78" name="Rectangle 58"/>
          <p:cNvSpPr>
            <a:spLocks noChangeArrowheads="1"/>
          </p:cNvSpPr>
          <p:nvPr/>
        </p:nvSpPr>
        <p:spPr bwMode="auto">
          <a:xfrm>
            <a:off x="2559050" y="5730875"/>
            <a:ext cx="515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Moisés</a:t>
            </a:r>
            <a:endParaRPr lang="es-ES" sz="1200" baseline="-25000">
              <a:latin typeface="Arial" charset="0"/>
            </a:endParaRPr>
          </a:p>
        </p:txBody>
      </p:sp>
      <p:sp>
        <p:nvSpPr>
          <p:cNvPr id="9279"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0" name="Rectangle 60"/>
          <p:cNvSpPr>
            <a:spLocks noChangeArrowheads="1"/>
          </p:cNvSpPr>
          <p:nvPr/>
        </p:nvSpPr>
        <p:spPr bwMode="auto">
          <a:xfrm>
            <a:off x="2770188" y="6176963"/>
            <a:ext cx="363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Sinaí</a:t>
            </a:r>
            <a:endParaRPr lang="es-ES" sz="1200" b="1" baseline="-25000">
              <a:solidFill>
                <a:srgbClr val="E32434"/>
              </a:solidFill>
              <a:latin typeface="Arial" charset="0"/>
            </a:endParaRPr>
          </a:p>
        </p:txBody>
      </p:sp>
      <p:sp>
        <p:nvSpPr>
          <p:cNvPr id="9281"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2" name="Rectangle 62"/>
          <p:cNvSpPr>
            <a:spLocks noChangeArrowheads="1"/>
          </p:cNvSpPr>
          <p:nvPr/>
        </p:nvSpPr>
        <p:spPr bwMode="auto">
          <a:xfrm>
            <a:off x="2643188" y="6383338"/>
            <a:ext cx="617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M - C - C</a:t>
            </a:r>
            <a:endParaRPr lang="es-ES" sz="1200" b="1" baseline="-25000">
              <a:solidFill>
                <a:srgbClr val="E32434"/>
              </a:solidFill>
              <a:latin typeface="Arial" charset="0"/>
            </a:endParaRPr>
          </a:p>
        </p:txBody>
      </p:sp>
      <p:sp>
        <p:nvSpPr>
          <p:cNvPr id="9283"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4" name="Rectangle 64"/>
          <p:cNvSpPr>
            <a:spLocks noChangeArrowheads="1"/>
          </p:cNvSpPr>
          <p:nvPr/>
        </p:nvSpPr>
        <p:spPr bwMode="auto">
          <a:xfrm>
            <a:off x="2420938" y="6604000"/>
            <a:ext cx="1016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Cades Barnea</a:t>
            </a:r>
            <a:endParaRPr lang="es-ES" sz="1200" b="1" baseline="-25000">
              <a:solidFill>
                <a:srgbClr val="E32434"/>
              </a:solidFill>
              <a:latin typeface="Arial" charset="0"/>
            </a:endParaRPr>
          </a:p>
        </p:txBody>
      </p:sp>
      <p:sp>
        <p:nvSpPr>
          <p:cNvPr id="9285"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6" name="Rectangle 66"/>
          <p:cNvSpPr>
            <a:spLocks noChangeArrowheads="1"/>
          </p:cNvSpPr>
          <p:nvPr/>
        </p:nvSpPr>
        <p:spPr bwMode="auto">
          <a:xfrm>
            <a:off x="2889250" y="6813550"/>
            <a:ext cx="169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40</a:t>
            </a:r>
            <a:endParaRPr lang="es-ES" sz="1200" b="1" baseline="-25000">
              <a:solidFill>
                <a:srgbClr val="E32434"/>
              </a:solidFill>
              <a:latin typeface="Arial" charset="0"/>
            </a:endParaRPr>
          </a:p>
        </p:txBody>
      </p:sp>
      <p:sp>
        <p:nvSpPr>
          <p:cNvPr id="9287"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88" name="Rectangle 68"/>
          <p:cNvSpPr>
            <a:spLocks noChangeArrowheads="1"/>
          </p:cNvSpPr>
          <p:nvPr/>
        </p:nvSpPr>
        <p:spPr bwMode="auto">
          <a:xfrm>
            <a:off x="2598738" y="7018338"/>
            <a:ext cx="847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5 sermones</a:t>
            </a:r>
            <a:endParaRPr lang="es-ES" sz="1200" b="1" baseline="-25000">
              <a:solidFill>
                <a:srgbClr val="E32434"/>
              </a:solidFill>
              <a:latin typeface="Arial" charset="0"/>
            </a:endParaRPr>
          </a:p>
        </p:txBody>
      </p:sp>
      <p:sp>
        <p:nvSpPr>
          <p:cNvPr id="9289"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0"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1" name="Rectangle 71"/>
          <p:cNvSpPr>
            <a:spLocks noChangeArrowheads="1"/>
          </p:cNvSpPr>
          <p:nvPr/>
        </p:nvSpPr>
        <p:spPr bwMode="auto">
          <a:xfrm>
            <a:off x="2698750" y="5961063"/>
            <a:ext cx="465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Éxodo</a:t>
            </a:r>
            <a:endParaRPr lang="es-ES" sz="1200" b="1" baseline="-25000">
              <a:solidFill>
                <a:srgbClr val="E32434"/>
              </a:solidFill>
              <a:latin typeface="Arial" charset="0"/>
            </a:endParaRPr>
          </a:p>
        </p:txBody>
      </p:sp>
      <p:sp>
        <p:nvSpPr>
          <p:cNvPr id="9292"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93" name="Rectangle 73"/>
          <p:cNvSpPr>
            <a:spLocks noChangeArrowheads="1"/>
          </p:cNvSpPr>
          <p:nvPr/>
        </p:nvSpPr>
        <p:spPr bwMode="auto">
          <a:xfrm>
            <a:off x="5159375" y="5881688"/>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Silencio</a:t>
            </a:r>
            <a:endParaRPr lang="es-ES" sz="1200" baseline="-25000">
              <a:latin typeface="Arial" charset="0"/>
            </a:endParaRPr>
          </a:p>
        </p:txBody>
      </p:sp>
      <p:sp>
        <p:nvSpPr>
          <p:cNvPr id="9294"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5"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p>
            <a:endParaRPr lang="en-US"/>
          </a:p>
        </p:txBody>
      </p:sp>
      <p:sp>
        <p:nvSpPr>
          <p:cNvPr id="9296"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p>
            <a:endParaRPr lang="en-US"/>
          </a:p>
        </p:txBody>
      </p:sp>
      <p:sp>
        <p:nvSpPr>
          <p:cNvPr id="9297"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8" name="Freeform 78"/>
          <p:cNvSpPr>
            <a:spLocks/>
          </p:cNvSpPr>
          <p:nvPr/>
        </p:nvSpPr>
        <p:spPr bwMode="auto">
          <a:xfrm>
            <a:off x="5916613" y="5989638"/>
            <a:ext cx="257175" cy="92075"/>
          </a:xfrm>
          <a:custGeom>
            <a:avLst/>
            <a:gdLst>
              <a:gd name="T0" fmla="*/ 408265313 w 162"/>
              <a:gd name="T1" fmla="*/ 146169063 h 58"/>
              <a:gd name="T2" fmla="*/ 0 w 162"/>
              <a:gd name="T3" fmla="*/ 146169063 h 58"/>
              <a:gd name="T4" fmla="*/ 0 w 162"/>
              <a:gd name="T5" fmla="*/ 0 h 58"/>
              <a:gd name="T6" fmla="*/ 408265313 w 162"/>
              <a:gd name="T7" fmla="*/ 146169063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99" name="Freeform 79"/>
          <p:cNvSpPr>
            <a:spLocks/>
          </p:cNvSpPr>
          <p:nvPr/>
        </p:nvSpPr>
        <p:spPr bwMode="auto">
          <a:xfrm>
            <a:off x="5915025" y="597535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00"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1"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02" name="Rectangle 82"/>
          <p:cNvSpPr>
            <a:spLocks noChangeArrowheads="1"/>
          </p:cNvSpPr>
          <p:nvPr/>
        </p:nvSpPr>
        <p:spPr bwMode="auto">
          <a:xfrm>
            <a:off x="5076825" y="6056313"/>
            <a:ext cx="1236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Alejandro Magno</a:t>
            </a:r>
            <a:endParaRPr lang="es-ES" sz="1200" baseline="-25000">
              <a:solidFill>
                <a:srgbClr val="E32434"/>
              </a:solidFill>
              <a:latin typeface="Arial" charset="0"/>
            </a:endParaRPr>
          </a:p>
        </p:txBody>
      </p:sp>
      <p:sp>
        <p:nvSpPr>
          <p:cNvPr id="9303"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04" name="Rectangle 84"/>
          <p:cNvSpPr>
            <a:spLocks noChangeArrowheads="1"/>
          </p:cNvSpPr>
          <p:nvPr/>
        </p:nvSpPr>
        <p:spPr bwMode="auto">
          <a:xfrm>
            <a:off x="5016500" y="6248400"/>
            <a:ext cx="12477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Sistemas </a:t>
            </a:r>
            <a:r>
              <a:rPr lang="es-ES" sz="1000" b="1">
                <a:solidFill>
                  <a:srgbClr val="E32434"/>
                </a:solidFill>
                <a:latin typeface="Arial" charset="0"/>
              </a:rPr>
              <a:t>romanos</a:t>
            </a:r>
            <a:endParaRPr lang="es-ES" sz="1200" baseline="-25000">
              <a:solidFill>
                <a:srgbClr val="E32434"/>
              </a:solidFill>
              <a:latin typeface="Arial" charset="0"/>
            </a:endParaRPr>
          </a:p>
        </p:txBody>
      </p:sp>
      <p:sp>
        <p:nvSpPr>
          <p:cNvPr id="9305" name="Freeform 85"/>
          <p:cNvSpPr>
            <a:spLocks/>
          </p:cNvSpPr>
          <p:nvPr/>
        </p:nvSpPr>
        <p:spPr bwMode="auto">
          <a:xfrm>
            <a:off x="4811713" y="55959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6" name="Freeform 86"/>
          <p:cNvSpPr>
            <a:spLocks/>
          </p:cNvSpPr>
          <p:nvPr/>
        </p:nvSpPr>
        <p:spPr bwMode="auto">
          <a:xfrm>
            <a:off x="4811713" y="55514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7" name="Freeform 87"/>
          <p:cNvSpPr>
            <a:spLocks/>
          </p:cNvSpPr>
          <p:nvPr/>
        </p:nvSpPr>
        <p:spPr bwMode="auto">
          <a:xfrm>
            <a:off x="4811713" y="53990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8" name="Freeform 88"/>
          <p:cNvSpPr>
            <a:spLocks/>
          </p:cNvSpPr>
          <p:nvPr/>
        </p:nvSpPr>
        <p:spPr bwMode="auto">
          <a:xfrm>
            <a:off x="4811713" y="53546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09" name="Freeform 89"/>
          <p:cNvSpPr>
            <a:spLocks/>
          </p:cNvSpPr>
          <p:nvPr/>
        </p:nvSpPr>
        <p:spPr bwMode="auto">
          <a:xfrm>
            <a:off x="4811713" y="52022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0" name="Freeform 90"/>
          <p:cNvSpPr>
            <a:spLocks/>
          </p:cNvSpPr>
          <p:nvPr/>
        </p:nvSpPr>
        <p:spPr bwMode="auto">
          <a:xfrm>
            <a:off x="4811713" y="51577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1" name="Freeform 91"/>
          <p:cNvSpPr>
            <a:spLocks/>
          </p:cNvSpPr>
          <p:nvPr/>
        </p:nvSpPr>
        <p:spPr bwMode="auto">
          <a:xfrm>
            <a:off x="4811713" y="500697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2" name="Freeform 92"/>
          <p:cNvSpPr>
            <a:spLocks/>
          </p:cNvSpPr>
          <p:nvPr/>
        </p:nvSpPr>
        <p:spPr bwMode="auto">
          <a:xfrm>
            <a:off x="4811713" y="4960938"/>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3" name="Freeform 93"/>
          <p:cNvSpPr>
            <a:spLocks/>
          </p:cNvSpPr>
          <p:nvPr/>
        </p:nvSpPr>
        <p:spPr bwMode="auto">
          <a:xfrm>
            <a:off x="4811713" y="481012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4" name="Freeform 94"/>
          <p:cNvSpPr>
            <a:spLocks/>
          </p:cNvSpPr>
          <p:nvPr/>
        </p:nvSpPr>
        <p:spPr bwMode="auto">
          <a:xfrm>
            <a:off x="4811713" y="4764088"/>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5" name="Freeform 95"/>
          <p:cNvSpPr>
            <a:spLocks/>
          </p:cNvSpPr>
          <p:nvPr/>
        </p:nvSpPr>
        <p:spPr bwMode="auto">
          <a:xfrm>
            <a:off x="4811713" y="461327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6" name="Freeform 96"/>
          <p:cNvSpPr>
            <a:spLocks/>
          </p:cNvSpPr>
          <p:nvPr/>
        </p:nvSpPr>
        <p:spPr bwMode="auto">
          <a:xfrm>
            <a:off x="4811713" y="4551363"/>
            <a:ext cx="46037" cy="61912"/>
          </a:xfrm>
          <a:custGeom>
            <a:avLst/>
            <a:gdLst>
              <a:gd name="T0" fmla="*/ 0 w 29"/>
              <a:gd name="T1" fmla="*/ 98284506 h 39"/>
              <a:gd name="T2" fmla="*/ 0 w 29"/>
              <a:gd name="T3" fmla="*/ 0 h 39"/>
              <a:gd name="T4" fmla="*/ 47881655 w 29"/>
              <a:gd name="T5" fmla="*/ 0 h 39"/>
              <a:gd name="T6" fmla="*/ 73082944 w 29"/>
              <a:gd name="T7" fmla="*/ 0 h 39"/>
              <a:gd name="T8" fmla="*/ 73082944 w 29"/>
              <a:gd name="T9" fmla="*/ 98284506 h 39"/>
              <a:gd name="T10" fmla="*/ 47881655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7" name="Freeform 97"/>
          <p:cNvSpPr>
            <a:spLocks/>
          </p:cNvSpPr>
          <p:nvPr/>
        </p:nvSpPr>
        <p:spPr bwMode="auto">
          <a:xfrm>
            <a:off x="4811713" y="4400550"/>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8" name="Freeform 98"/>
          <p:cNvSpPr>
            <a:spLocks/>
          </p:cNvSpPr>
          <p:nvPr/>
        </p:nvSpPr>
        <p:spPr bwMode="auto">
          <a:xfrm>
            <a:off x="4811713" y="4354513"/>
            <a:ext cx="46037" cy="46037"/>
          </a:xfrm>
          <a:custGeom>
            <a:avLst/>
            <a:gdLst>
              <a:gd name="T0" fmla="*/ 0 w 29"/>
              <a:gd name="T1" fmla="*/ 73082944 h 29"/>
              <a:gd name="T2" fmla="*/ 0 w 29"/>
              <a:gd name="T3" fmla="*/ 0 h 29"/>
              <a:gd name="T4" fmla="*/ 47881655 w 29"/>
              <a:gd name="T5" fmla="*/ 0 h 29"/>
              <a:gd name="T6" fmla="*/ 73082944 w 29"/>
              <a:gd name="T7" fmla="*/ 0 h 29"/>
              <a:gd name="T8" fmla="*/ 73082944 w 29"/>
              <a:gd name="T9" fmla="*/ 73082944 h 29"/>
              <a:gd name="T10" fmla="*/ 47881655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19" name="Freeform 99"/>
          <p:cNvSpPr>
            <a:spLocks/>
          </p:cNvSpPr>
          <p:nvPr/>
        </p:nvSpPr>
        <p:spPr bwMode="auto">
          <a:xfrm>
            <a:off x="4811713" y="4203700"/>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0" name="Freeform 100"/>
          <p:cNvSpPr>
            <a:spLocks/>
          </p:cNvSpPr>
          <p:nvPr/>
        </p:nvSpPr>
        <p:spPr bwMode="auto">
          <a:xfrm>
            <a:off x="4811713" y="415925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1" name="Freeform 101"/>
          <p:cNvSpPr>
            <a:spLocks/>
          </p:cNvSpPr>
          <p:nvPr/>
        </p:nvSpPr>
        <p:spPr bwMode="auto">
          <a:xfrm>
            <a:off x="4811713" y="400685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2" name="Freeform 102"/>
          <p:cNvSpPr>
            <a:spLocks/>
          </p:cNvSpPr>
          <p:nvPr/>
        </p:nvSpPr>
        <p:spPr bwMode="auto">
          <a:xfrm>
            <a:off x="4811713" y="396240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3" name="Freeform 103"/>
          <p:cNvSpPr>
            <a:spLocks/>
          </p:cNvSpPr>
          <p:nvPr/>
        </p:nvSpPr>
        <p:spPr bwMode="auto">
          <a:xfrm>
            <a:off x="4811713" y="381000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4" name="Freeform 104"/>
          <p:cNvSpPr>
            <a:spLocks/>
          </p:cNvSpPr>
          <p:nvPr/>
        </p:nvSpPr>
        <p:spPr bwMode="auto">
          <a:xfrm>
            <a:off x="4811713" y="3765550"/>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5" name="Freeform 105"/>
          <p:cNvSpPr>
            <a:spLocks/>
          </p:cNvSpPr>
          <p:nvPr/>
        </p:nvSpPr>
        <p:spPr bwMode="auto">
          <a:xfrm>
            <a:off x="4811713" y="3613150"/>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6" name="Freeform 106"/>
          <p:cNvSpPr>
            <a:spLocks/>
          </p:cNvSpPr>
          <p:nvPr/>
        </p:nvSpPr>
        <p:spPr bwMode="auto">
          <a:xfrm>
            <a:off x="4811713" y="3552825"/>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7" name="Freeform 107"/>
          <p:cNvSpPr>
            <a:spLocks/>
          </p:cNvSpPr>
          <p:nvPr/>
        </p:nvSpPr>
        <p:spPr bwMode="auto">
          <a:xfrm>
            <a:off x="4811713" y="3416300"/>
            <a:ext cx="46037" cy="136525"/>
          </a:xfrm>
          <a:custGeom>
            <a:avLst/>
            <a:gdLst>
              <a:gd name="T0" fmla="*/ 0 w 29"/>
              <a:gd name="T1" fmla="*/ 216733438 h 86"/>
              <a:gd name="T2" fmla="*/ 0 w 29"/>
              <a:gd name="T3" fmla="*/ 0 h 86"/>
              <a:gd name="T4" fmla="*/ 47881655 w 29"/>
              <a:gd name="T5" fmla="*/ 0 h 86"/>
              <a:gd name="T6" fmla="*/ 73082944 w 29"/>
              <a:gd name="T7" fmla="*/ 0 h 86"/>
              <a:gd name="T8" fmla="*/ 73082944 w 29"/>
              <a:gd name="T9" fmla="*/ 216733438 h 86"/>
              <a:gd name="T10" fmla="*/ 47881655 w 29"/>
              <a:gd name="T11" fmla="*/ 216733438 h 86"/>
              <a:gd name="T12" fmla="*/ 0 w 29"/>
              <a:gd name="T13" fmla="*/ 216733438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8" name="Freeform 108"/>
          <p:cNvSpPr>
            <a:spLocks/>
          </p:cNvSpPr>
          <p:nvPr/>
        </p:nvSpPr>
        <p:spPr bwMode="auto">
          <a:xfrm>
            <a:off x="4811713" y="3355975"/>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29" name="Freeform 109"/>
          <p:cNvSpPr>
            <a:spLocks/>
          </p:cNvSpPr>
          <p:nvPr/>
        </p:nvSpPr>
        <p:spPr bwMode="auto">
          <a:xfrm>
            <a:off x="4811713" y="32051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0" name="Freeform 110"/>
          <p:cNvSpPr>
            <a:spLocks/>
          </p:cNvSpPr>
          <p:nvPr/>
        </p:nvSpPr>
        <p:spPr bwMode="auto">
          <a:xfrm>
            <a:off x="4811713" y="315912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1" name="Freeform 111"/>
          <p:cNvSpPr>
            <a:spLocks/>
          </p:cNvSpPr>
          <p:nvPr/>
        </p:nvSpPr>
        <p:spPr bwMode="auto">
          <a:xfrm>
            <a:off x="4811713" y="300831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2" name="Freeform 112"/>
          <p:cNvSpPr>
            <a:spLocks/>
          </p:cNvSpPr>
          <p:nvPr/>
        </p:nvSpPr>
        <p:spPr bwMode="auto">
          <a:xfrm>
            <a:off x="4811713" y="296227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3" name="Freeform 113"/>
          <p:cNvSpPr>
            <a:spLocks/>
          </p:cNvSpPr>
          <p:nvPr/>
        </p:nvSpPr>
        <p:spPr bwMode="auto">
          <a:xfrm>
            <a:off x="4811713" y="28114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4" name="Freeform 114"/>
          <p:cNvSpPr>
            <a:spLocks/>
          </p:cNvSpPr>
          <p:nvPr/>
        </p:nvSpPr>
        <p:spPr bwMode="auto">
          <a:xfrm>
            <a:off x="4811713" y="276542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5" name="Freeform 115"/>
          <p:cNvSpPr>
            <a:spLocks/>
          </p:cNvSpPr>
          <p:nvPr/>
        </p:nvSpPr>
        <p:spPr bwMode="auto">
          <a:xfrm>
            <a:off x="4811713" y="261461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6" name="Freeform 116"/>
          <p:cNvSpPr>
            <a:spLocks/>
          </p:cNvSpPr>
          <p:nvPr/>
        </p:nvSpPr>
        <p:spPr bwMode="auto">
          <a:xfrm>
            <a:off x="4811713" y="2568575"/>
            <a:ext cx="46037" cy="46038"/>
          </a:xfrm>
          <a:custGeom>
            <a:avLst/>
            <a:gdLst>
              <a:gd name="T0" fmla="*/ 0 w 29"/>
              <a:gd name="T1" fmla="*/ 73086119 h 29"/>
              <a:gd name="T2" fmla="*/ 0 w 29"/>
              <a:gd name="T3" fmla="*/ 0 h 29"/>
              <a:gd name="T4" fmla="*/ 47881655 w 29"/>
              <a:gd name="T5" fmla="*/ 0 h 29"/>
              <a:gd name="T6" fmla="*/ 73082944 w 29"/>
              <a:gd name="T7" fmla="*/ 0 h 29"/>
              <a:gd name="T8" fmla="*/ 73082944 w 29"/>
              <a:gd name="T9" fmla="*/ 73086119 h 29"/>
              <a:gd name="T10" fmla="*/ 47881655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7" name="Freeform 117"/>
          <p:cNvSpPr>
            <a:spLocks/>
          </p:cNvSpPr>
          <p:nvPr/>
        </p:nvSpPr>
        <p:spPr bwMode="auto">
          <a:xfrm>
            <a:off x="4811713" y="2417763"/>
            <a:ext cx="46037" cy="150812"/>
          </a:xfrm>
          <a:custGeom>
            <a:avLst/>
            <a:gdLst>
              <a:gd name="T0" fmla="*/ 0 w 29"/>
              <a:gd name="T1" fmla="*/ 239413256 h 95"/>
              <a:gd name="T2" fmla="*/ 0 w 29"/>
              <a:gd name="T3" fmla="*/ 0 h 95"/>
              <a:gd name="T4" fmla="*/ 47881655 w 29"/>
              <a:gd name="T5" fmla="*/ 0 h 95"/>
              <a:gd name="T6" fmla="*/ 73082944 w 29"/>
              <a:gd name="T7" fmla="*/ 0 h 95"/>
              <a:gd name="T8" fmla="*/ 73082944 w 29"/>
              <a:gd name="T9" fmla="*/ 239413256 h 95"/>
              <a:gd name="T10" fmla="*/ 47881655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8" name="Freeform 118"/>
          <p:cNvSpPr>
            <a:spLocks/>
          </p:cNvSpPr>
          <p:nvPr/>
        </p:nvSpPr>
        <p:spPr bwMode="auto">
          <a:xfrm>
            <a:off x="4811713" y="2357438"/>
            <a:ext cx="46037" cy="60325"/>
          </a:xfrm>
          <a:custGeom>
            <a:avLst/>
            <a:gdLst>
              <a:gd name="T0" fmla="*/ 0 w 29"/>
              <a:gd name="T1" fmla="*/ 95765938 h 38"/>
              <a:gd name="T2" fmla="*/ 0 w 29"/>
              <a:gd name="T3" fmla="*/ 0 h 38"/>
              <a:gd name="T4" fmla="*/ 47881655 w 29"/>
              <a:gd name="T5" fmla="*/ 0 h 38"/>
              <a:gd name="T6" fmla="*/ 73082944 w 29"/>
              <a:gd name="T7" fmla="*/ 0 h 38"/>
              <a:gd name="T8" fmla="*/ 73082944 w 29"/>
              <a:gd name="T9" fmla="*/ 95765938 h 38"/>
              <a:gd name="T10" fmla="*/ 47881655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39" name="Freeform 119"/>
          <p:cNvSpPr>
            <a:spLocks/>
          </p:cNvSpPr>
          <p:nvPr/>
        </p:nvSpPr>
        <p:spPr bwMode="auto">
          <a:xfrm>
            <a:off x="4811713" y="22050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0" name="Freeform 120"/>
          <p:cNvSpPr>
            <a:spLocks/>
          </p:cNvSpPr>
          <p:nvPr/>
        </p:nvSpPr>
        <p:spPr bwMode="auto">
          <a:xfrm>
            <a:off x="4811713" y="21605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1" name="Freeform 121"/>
          <p:cNvSpPr>
            <a:spLocks/>
          </p:cNvSpPr>
          <p:nvPr/>
        </p:nvSpPr>
        <p:spPr bwMode="auto">
          <a:xfrm>
            <a:off x="4811713" y="20081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2" name="Freeform 122"/>
          <p:cNvSpPr>
            <a:spLocks/>
          </p:cNvSpPr>
          <p:nvPr/>
        </p:nvSpPr>
        <p:spPr bwMode="auto">
          <a:xfrm>
            <a:off x="4811713" y="19637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3" name="Freeform 123"/>
          <p:cNvSpPr>
            <a:spLocks/>
          </p:cNvSpPr>
          <p:nvPr/>
        </p:nvSpPr>
        <p:spPr bwMode="auto">
          <a:xfrm>
            <a:off x="4811713" y="181133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4" name="Freeform 124"/>
          <p:cNvSpPr>
            <a:spLocks/>
          </p:cNvSpPr>
          <p:nvPr/>
        </p:nvSpPr>
        <p:spPr bwMode="auto">
          <a:xfrm>
            <a:off x="4811713" y="176688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5" name="Freeform 125"/>
          <p:cNvSpPr>
            <a:spLocks/>
          </p:cNvSpPr>
          <p:nvPr/>
        </p:nvSpPr>
        <p:spPr bwMode="auto">
          <a:xfrm>
            <a:off x="4811713" y="1614488"/>
            <a:ext cx="46037" cy="152400"/>
          </a:xfrm>
          <a:custGeom>
            <a:avLst/>
            <a:gdLst>
              <a:gd name="T0" fmla="*/ 0 w 29"/>
              <a:gd name="T1" fmla="*/ 241935000 h 96"/>
              <a:gd name="T2" fmla="*/ 0 w 29"/>
              <a:gd name="T3" fmla="*/ 0 h 96"/>
              <a:gd name="T4" fmla="*/ 47881655 w 29"/>
              <a:gd name="T5" fmla="*/ 0 h 96"/>
              <a:gd name="T6" fmla="*/ 73082944 w 29"/>
              <a:gd name="T7" fmla="*/ 0 h 96"/>
              <a:gd name="T8" fmla="*/ 73082944 w 29"/>
              <a:gd name="T9" fmla="*/ 241935000 h 96"/>
              <a:gd name="T10" fmla="*/ 47881655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6" name="Freeform 126"/>
          <p:cNvSpPr>
            <a:spLocks/>
          </p:cNvSpPr>
          <p:nvPr/>
        </p:nvSpPr>
        <p:spPr bwMode="auto">
          <a:xfrm>
            <a:off x="4811713" y="1570038"/>
            <a:ext cx="46037" cy="44450"/>
          </a:xfrm>
          <a:custGeom>
            <a:avLst/>
            <a:gdLst>
              <a:gd name="T0" fmla="*/ 0 w 29"/>
              <a:gd name="T1" fmla="*/ 70564375 h 28"/>
              <a:gd name="T2" fmla="*/ 0 w 29"/>
              <a:gd name="T3" fmla="*/ 0 h 28"/>
              <a:gd name="T4" fmla="*/ 47881655 w 29"/>
              <a:gd name="T5" fmla="*/ 0 h 28"/>
              <a:gd name="T6" fmla="*/ 73082944 w 29"/>
              <a:gd name="T7" fmla="*/ 0 h 28"/>
              <a:gd name="T8" fmla="*/ 73082944 w 29"/>
              <a:gd name="T9" fmla="*/ 70564375 h 28"/>
              <a:gd name="T10" fmla="*/ 47881655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7" name="Freeform 127"/>
          <p:cNvSpPr>
            <a:spLocks/>
          </p:cNvSpPr>
          <p:nvPr/>
        </p:nvSpPr>
        <p:spPr bwMode="auto">
          <a:xfrm>
            <a:off x="4811713" y="1419225"/>
            <a:ext cx="46037" cy="150813"/>
          </a:xfrm>
          <a:custGeom>
            <a:avLst/>
            <a:gdLst>
              <a:gd name="T0" fmla="*/ 0 w 29"/>
              <a:gd name="T1" fmla="*/ 239416431 h 95"/>
              <a:gd name="T2" fmla="*/ 0 w 29"/>
              <a:gd name="T3" fmla="*/ 0 h 95"/>
              <a:gd name="T4" fmla="*/ 47881655 w 29"/>
              <a:gd name="T5" fmla="*/ 0 h 95"/>
              <a:gd name="T6" fmla="*/ 73082944 w 29"/>
              <a:gd name="T7" fmla="*/ 0 h 95"/>
              <a:gd name="T8" fmla="*/ 73082944 w 29"/>
              <a:gd name="T9" fmla="*/ 239416431 h 95"/>
              <a:gd name="T10" fmla="*/ 47881655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48"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49"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0"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p>
            <a:endParaRPr lang="en-US"/>
          </a:p>
        </p:txBody>
      </p:sp>
      <p:sp>
        <p:nvSpPr>
          <p:cNvPr id="9351"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p>
            <a:endParaRPr lang="en-US"/>
          </a:p>
        </p:txBody>
      </p:sp>
      <p:sp>
        <p:nvSpPr>
          <p:cNvPr id="9352"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3" name="Freeform 133"/>
          <p:cNvSpPr>
            <a:spLocks/>
          </p:cNvSpPr>
          <p:nvPr/>
        </p:nvSpPr>
        <p:spPr bwMode="auto">
          <a:xfrm>
            <a:off x="5886450" y="4687888"/>
            <a:ext cx="257175" cy="90487"/>
          </a:xfrm>
          <a:custGeom>
            <a:avLst/>
            <a:gdLst>
              <a:gd name="T0" fmla="*/ 408265313 w 162"/>
              <a:gd name="T1" fmla="*/ 143647319 h 57"/>
              <a:gd name="T2" fmla="*/ 0 w 162"/>
              <a:gd name="T3" fmla="*/ 143647319 h 57"/>
              <a:gd name="T4" fmla="*/ 0 w 162"/>
              <a:gd name="T5" fmla="*/ 0 h 57"/>
              <a:gd name="T6" fmla="*/ 408265313 w 162"/>
              <a:gd name="T7" fmla="*/ 143647319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54" name="Freeform 134"/>
          <p:cNvSpPr>
            <a:spLocks/>
          </p:cNvSpPr>
          <p:nvPr/>
        </p:nvSpPr>
        <p:spPr bwMode="auto">
          <a:xfrm>
            <a:off x="5897563" y="467360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55"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6"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7"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8"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9"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0" name="Rectangle 140"/>
          <p:cNvSpPr>
            <a:spLocks noChangeArrowheads="1"/>
          </p:cNvSpPr>
          <p:nvPr/>
        </p:nvSpPr>
        <p:spPr bwMode="auto">
          <a:xfrm>
            <a:off x="5075238" y="4556125"/>
            <a:ext cx="7794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Cautividad</a:t>
            </a:r>
            <a:endParaRPr lang="es-ES" sz="1200" baseline="-25000">
              <a:latin typeface="Arial" charset="0"/>
            </a:endParaRPr>
          </a:p>
        </p:txBody>
      </p:sp>
      <p:sp>
        <p:nvSpPr>
          <p:cNvPr id="9361" name="Rectangle 141"/>
          <p:cNvSpPr>
            <a:spLocks noChangeArrowheads="1"/>
          </p:cNvSpPr>
          <p:nvPr/>
        </p:nvSpPr>
        <p:spPr bwMode="auto">
          <a:xfrm>
            <a:off x="5272088" y="4767263"/>
            <a:ext cx="568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70 años</a:t>
            </a:r>
            <a:endParaRPr lang="es-ES" sz="1200" b="1" baseline="-25000">
              <a:solidFill>
                <a:srgbClr val="E32434"/>
              </a:solidFill>
              <a:latin typeface="Arial" charset="0"/>
            </a:endParaRPr>
          </a:p>
        </p:txBody>
      </p:sp>
      <p:sp>
        <p:nvSpPr>
          <p:cNvPr id="9362" name="Rectangle 142"/>
          <p:cNvSpPr>
            <a:spLocks noChangeArrowheads="1"/>
          </p:cNvSpPr>
          <p:nvPr/>
        </p:nvSpPr>
        <p:spPr bwMode="auto">
          <a:xfrm>
            <a:off x="5048250" y="4994275"/>
            <a:ext cx="1050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3 viajes largos</a:t>
            </a:r>
            <a:endParaRPr lang="es-ES" sz="1200" b="1" baseline="-25000">
              <a:solidFill>
                <a:srgbClr val="E32434"/>
              </a:solidFill>
              <a:latin typeface="Arial" charset="0"/>
            </a:endParaRPr>
          </a:p>
        </p:txBody>
      </p:sp>
      <p:sp>
        <p:nvSpPr>
          <p:cNvPr id="9363"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64" name="Rectangle 144"/>
          <p:cNvSpPr>
            <a:spLocks noChangeArrowheads="1"/>
          </p:cNvSpPr>
          <p:nvPr/>
        </p:nvSpPr>
        <p:spPr bwMode="auto">
          <a:xfrm>
            <a:off x="4991100" y="5208588"/>
            <a:ext cx="11604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100 años/50,000</a:t>
            </a:r>
            <a:endParaRPr lang="es-ES" sz="1200" b="1" baseline="-25000">
              <a:solidFill>
                <a:srgbClr val="E32434"/>
              </a:solidFill>
              <a:latin typeface="Arial" charset="0"/>
            </a:endParaRPr>
          </a:p>
        </p:txBody>
      </p:sp>
      <p:sp>
        <p:nvSpPr>
          <p:cNvPr id="9365" name="Rectangle 145"/>
          <p:cNvSpPr>
            <a:spLocks noChangeArrowheads="1"/>
          </p:cNvSpPr>
          <p:nvPr/>
        </p:nvSpPr>
        <p:spPr bwMode="auto">
          <a:xfrm>
            <a:off x="5302250" y="5405438"/>
            <a:ext cx="5762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Z - E - N</a:t>
            </a:r>
            <a:endParaRPr lang="es-ES" sz="1200" b="1" baseline="-25000">
              <a:solidFill>
                <a:srgbClr val="E32434"/>
              </a:solidFill>
              <a:latin typeface="Arial" charset="0"/>
            </a:endParaRPr>
          </a:p>
        </p:txBody>
      </p:sp>
      <p:sp>
        <p:nvSpPr>
          <p:cNvPr id="9366" name="Freeform 147"/>
          <p:cNvSpPr>
            <a:spLocks/>
          </p:cNvSpPr>
          <p:nvPr/>
        </p:nvSpPr>
        <p:spPr bwMode="auto">
          <a:xfrm>
            <a:off x="2101850" y="80041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7" name="Freeform 148"/>
          <p:cNvSpPr>
            <a:spLocks/>
          </p:cNvSpPr>
          <p:nvPr/>
        </p:nvSpPr>
        <p:spPr bwMode="auto">
          <a:xfrm>
            <a:off x="2101850" y="795813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8" name="Freeform 149"/>
          <p:cNvSpPr>
            <a:spLocks/>
          </p:cNvSpPr>
          <p:nvPr/>
        </p:nvSpPr>
        <p:spPr bwMode="auto">
          <a:xfrm>
            <a:off x="2101850" y="780732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69" name="Freeform 150"/>
          <p:cNvSpPr>
            <a:spLocks/>
          </p:cNvSpPr>
          <p:nvPr/>
        </p:nvSpPr>
        <p:spPr bwMode="auto">
          <a:xfrm>
            <a:off x="2101850" y="776128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0" name="Freeform 151"/>
          <p:cNvSpPr>
            <a:spLocks/>
          </p:cNvSpPr>
          <p:nvPr/>
        </p:nvSpPr>
        <p:spPr bwMode="auto">
          <a:xfrm>
            <a:off x="2101850" y="76104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1" name="Freeform 152"/>
          <p:cNvSpPr>
            <a:spLocks/>
          </p:cNvSpPr>
          <p:nvPr/>
        </p:nvSpPr>
        <p:spPr bwMode="auto">
          <a:xfrm>
            <a:off x="2101850" y="75501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2" name="Freeform 153"/>
          <p:cNvSpPr>
            <a:spLocks/>
          </p:cNvSpPr>
          <p:nvPr/>
        </p:nvSpPr>
        <p:spPr bwMode="auto">
          <a:xfrm>
            <a:off x="2101850" y="7397750"/>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3" name="Freeform 154"/>
          <p:cNvSpPr>
            <a:spLocks/>
          </p:cNvSpPr>
          <p:nvPr/>
        </p:nvSpPr>
        <p:spPr bwMode="auto">
          <a:xfrm>
            <a:off x="2101850" y="7353300"/>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4" name="Freeform 155"/>
          <p:cNvSpPr>
            <a:spLocks/>
          </p:cNvSpPr>
          <p:nvPr/>
        </p:nvSpPr>
        <p:spPr bwMode="auto">
          <a:xfrm>
            <a:off x="2101850" y="7200900"/>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5" name="Freeform 156"/>
          <p:cNvSpPr>
            <a:spLocks/>
          </p:cNvSpPr>
          <p:nvPr/>
        </p:nvSpPr>
        <p:spPr bwMode="auto">
          <a:xfrm>
            <a:off x="2101850" y="7140575"/>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6" name="Freeform 157"/>
          <p:cNvSpPr>
            <a:spLocks/>
          </p:cNvSpPr>
          <p:nvPr/>
        </p:nvSpPr>
        <p:spPr bwMode="auto">
          <a:xfrm>
            <a:off x="2101850" y="6989763"/>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7" name="Freeform 158"/>
          <p:cNvSpPr>
            <a:spLocks/>
          </p:cNvSpPr>
          <p:nvPr/>
        </p:nvSpPr>
        <p:spPr bwMode="auto">
          <a:xfrm>
            <a:off x="2101850" y="6943725"/>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8" name="Freeform 159"/>
          <p:cNvSpPr>
            <a:spLocks/>
          </p:cNvSpPr>
          <p:nvPr/>
        </p:nvSpPr>
        <p:spPr bwMode="auto">
          <a:xfrm>
            <a:off x="2101850" y="6792913"/>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79" name="Freeform 160"/>
          <p:cNvSpPr>
            <a:spLocks/>
          </p:cNvSpPr>
          <p:nvPr/>
        </p:nvSpPr>
        <p:spPr bwMode="auto">
          <a:xfrm>
            <a:off x="2101850" y="6732588"/>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0" name="Freeform 161"/>
          <p:cNvSpPr>
            <a:spLocks/>
          </p:cNvSpPr>
          <p:nvPr/>
        </p:nvSpPr>
        <p:spPr bwMode="auto">
          <a:xfrm>
            <a:off x="2101850" y="658018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1" name="Freeform 162"/>
          <p:cNvSpPr>
            <a:spLocks/>
          </p:cNvSpPr>
          <p:nvPr/>
        </p:nvSpPr>
        <p:spPr bwMode="auto">
          <a:xfrm>
            <a:off x="2101850" y="6535738"/>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2" name="Freeform 163"/>
          <p:cNvSpPr>
            <a:spLocks/>
          </p:cNvSpPr>
          <p:nvPr/>
        </p:nvSpPr>
        <p:spPr bwMode="auto">
          <a:xfrm>
            <a:off x="2101850" y="638333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3" name="Freeform 164"/>
          <p:cNvSpPr>
            <a:spLocks/>
          </p:cNvSpPr>
          <p:nvPr/>
        </p:nvSpPr>
        <p:spPr bwMode="auto">
          <a:xfrm>
            <a:off x="2101850" y="6338888"/>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4" name="Freeform 165"/>
          <p:cNvSpPr>
            <a:spLocks/>
          </p:cNvSpPr>
          <p:nvPr/>
        </p:nvSpPr>
        <p:spPr bwMode="auto">
          <a:xfrm>
            <a:off x="2101850" y="6186488"/>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5" name="Freeform 166"/>
          <p:cNvSpPr>
            <a:spLocks/>
          </p:cNvSpPr>
          <p:nvPr/>
        </p:nvSpPr>
        <p:spPr bwMode="auto">
          <a:xfrm>
            <a:off x="2101850" y="6126163"/>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6" name="Freeform 167"/>
          <p:cNvSpPr>
            <a:spLocks/>
          </p:cNvSpPr>
          <p:nvPr/>
        </p:nvSpPr>
        <p:spPr bwMode="auto">
          <a:xfrm>
            <a:off x="2101850" y="597535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7" name="Freeform 168"/>
          <p:cNvSpPr>
            <a:spLocks/>
          </p:cNvSpPr>
          <p:nvPr/>
        </p:nvSpPr>
        <p:spPr bwMode="auto">
          <a:xfrm>
            <a:off x="2101850" y="5929313"/>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8" name="Freeform 169"/>
          <p:cNvSpPr>
            <a:spLocks/>
          </p:cNvSpPr>
          <p:nvPr/>
        </p:nvSpPr>
        <p:spPr bwMode="auto">
          <a:xfrm>
            <a:off x="2101850" y="577850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89" name="Freeform 170"/>
          <p:cNvSpPr>
            <a:spLocks/>
          </p:cNvSpPr>
          <p:nvPr/>
        </p:nvSpPr>
        <p:spPr bwMode="auto">
          <a:xfrm>
            <a:off x="2101850" y="5718175"/>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0" name="Freeform 171"/>
          <p:cNvSpPr>
            <a:spLocks/>
          </p:cNvSpPr>
          <p:nvPr/>
        </p:nvSpPr>
        <p:spPr bwMode="auto">
          <a:xfrm>
            <a:off x="2101850" y="556577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1" name="Freeform 172"/>
          <p:cNvSpPr>
            <a:spLocks/>
          </p:cNvSpPr>
          <p:nvPr/>
        </p:nvSpPr>
        <p:spPr bwMode="auto">
          <a:xfrm>
            <a:off x="2101850" y="5521325"/>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2" name="Freeform 173"/>
          <p:cNvSpPr>
            <a:spLocks/>
          </p:cNvSpPr>
          <p:nvPr/>
        </p:nvSpPr>
        <p:spPr bwMode="auto">
          <a:xfrm>
            <a:off x="2101850" y="536892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3" name="Freeform 174"/>
          <p:cNvSpPr>
            <a:spLocks/>
          </p:cNvSpPr>
          <p:nvPr/>
        </p:nvSpPr>
        <p:spPr bwMode="auto">
          <a:xfrm>
            <a:off x="2101850" y="5324475"/>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4" name="Freeform 175"/>
          <p:cNvSpPr>
            <a:spLocks/>
          </p:cNvSpPr>
          <p:nvPr/>
        </p:nvSpPr>
        <p:spPr bwMode="auto">
          <a:xfrm>
            <a:off x="2101850" y="5172075"/>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5" name="Freeform 176"/>
          <p:cNvSpPr>
            <a:spLocks/>
          </p:cNvSpPr>
          <p:nvPr/>
        </p:nvSpPr>
        <p:spPr bwMode="auto">
          <a:xfrm>
            <a:off x="2101850" y="51117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6" name="Freeform 177"/>
          <p:cNvSpPr>
            <a:spLocks/>
          </p:cNvSpPr>
          <p:nvPr/>
        </p:nvSpPr>
        <p:spPr bwMode="auto">
          <a:xfrm>
            <a:off x="2101850" y="49609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7" name="Freeform 178"/>
          <p:cNvSpPr>
            <a:spLocks/>
          </p:cNvSpPr>
          <p:nvPr/>
        </p:nvSpPr>
        <p:spPr bwMode="auto">
          <a:xfrm>
            <a:off x="2101850" y="491490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8" name="Freeform 179"/>
          <p:cNvSpPr>
            <a:spLocks/>
          </p:cNvSpPr>
          <p:nvPr/>
        </p:nvSpPr>
        <p:spPr bwMode="auto">
          <a:xfrm>
            <a:off x="2101850" y="476408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99" name="Freeform 180"/>
          <p:cNvSpPr>
            <a:spLocks/>
          </p:cNvSpPr>
          <p:nvPr/>
        </p:nvSpPr>
        <p:spPr bwMode="auto">
          <a:xfrm>
            <a:off x="2101850" y="4703763"/>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0" name="Freeform 181"/>
          <p:cNvSpPr>
            <a:spLocks/>
          </p:cNvSpPr>
          <p:nvPr/>
        </p:nvSpPr>
        <p:spPr bwMode="auto">
          <a:xfrm>
            <a:off x="2101850" y="4551363"/>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1" name="Freeform 182"/>
          <p:cNvSpPr>
            <a:spLocks/>
          </p:cNvSpPr>
          <p:nvPr/>
        </p:nvSpPr>
        <p:spPr bwMode="auto">
          <a:xfrm>
            <a:off x="2101850" y="4506913"/>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2" name="Freeform 183"/>
          <p:cNvSpPr>
            <a:spLocks/>
          </p:cNvSpPr>
          <p:nvPr/>
        </p:nvSpPr>
        <p:spPr bwMode="auto">
          <a:xfrm>
            <a:off x="2101850" y="4354513"/>
            <a:ext cx="46038" cy="152400"/>
          </a:xfrm>
          <a:custGeom>
            <a:avLst/>
            <a:gdLst>
              <a:gd name="T0" fmla="*/ 0 w 29"/>
              <a:gd name="T1" fmla="*/ 241935000 h 96"/>
              <a:gd name="T2" fmla="*/ 0 w 29"/>
              <a:gd name="T3" fmla="*/ 0 h 96"/>
              <a:gd name="T4" fmla="*/ 50403672 w 29"/>
              <a:gd name="T5" fmla="*/ 0 h 96"/>
              <a:gd name="T6" fmla="*/ 73086119 w 29"/>
              <a:gd name="T7" fmla="*/ 0 h 96"/>
              <a:gd name="T8" fmla="*/ 73086119 w 29"/>
              <a:gd name="T9" fmla="*/ 241935000 h 96"/>
              <a:gd name="T10" fmla="*/ 50403672 w 29"/>
              <a:gd name="T11" fmla="*/ 241935000 h 96"/>
              <a:gd name="T12" fmla="*/ 0 w 29"/>
              <a:gd name="T13" fmla="*/ 24193500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3" name="Freeform 184"/>
          <p:cNvSpPr>
            <a:spLocks/>
          </p:cNvSpPr>
          <p:nvPr/>
        </p:nvSpPr>
        <p:spPr bwMode="auto">
          <a:xfrm>
            <a:off x="2101850" y="4310063"/>
            <a:ext cx="46038" cy="44450"/>
          </a:xfrm>
          <a:custGeom>
            <a:avLst/>
            <a:gdLst>
              <a:gd name="T0" fmla="*/ 0 w 29"/>
              <a:gd name="T1" fmla="*/ 70564375 h 28"/>
              <a:gd name="T2" fmla="*/ 0 w 29"/>
              <a:gd name="T3" fmla="*/ 0 h 28"/>
              <a:gd name="T4" fmla="*/ 50403672 w 29"/>
              <a:gd name="T5" fmla="*/ 0 h 28"/>
              <a:gd name="T6" fmla="*/ 73086119 w 29"/>
              <a:gd name="T7" fmla="*/ 0 h 28"/>
              <a:gd name="T8" fmla="*/ 73086119 w 29"/>
              <a:gd name="T9" fmla="*/ 70564375 h 28"/>
              <a:gd name="T10" fmla="*/ 50403672 w 29"/>
              <a:gd name="T11" fmla="*/ 70564375 h 28"/>
              <a:gd name="T12" fmla="*/ 0 w 29"/>
              <a:gd name="T13" fmla="*/ 7056437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4" name="Freeform 185"/>
          <p:cNvSpPr>
            <a:spLocks/>
          </p:cNvSpPr>
          <p:nvPr/>
        </p:nvSpPr>
        <p:spPr bwMode="auto">
          <a:xfrm>
            <a:off x="2101850" y="4159250"/>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5" name="Freeform 186"/>
          <p:cNvSpPr>
            <a:spLocks/>
          </p:cNvSpPr>
          <p:nvPr/>
        </p:nvSpPr>
        <p:spPr bwMode="auto">
          <a:xfrm>
            <a:off x="2101850" y="4097338"/>
            <a:ext cx="46038" cy="61912"/>
          </a:xfrm>
          <a:custGeom>
            <a:avLst/>
            <a:gdLst>
              <a:gd name="T0" fmla="*/ 0 w 29"/>
              <a:gd name="T1" fmla="*/ 98284506 h 39"/>
              <a:gd name="T2" fmla="*/ 0 w 29"/>
              <a:gd name="T3" fmla="*/ 0 h 39"/>
              <a:gd name="T4" fmla="*/ 50403672 w 29"/>
              <a:gd name="T5" fmla="*/ 0 h 39"/>
              <a:gd name="T6" fmla="*/ 73086119 w 29"/>
              <a:gd name="T7" fmla="*/ 0 h 39"/>
              <a:gd name="T8" fmla="*/ 73086119 w 29"/>
              <a:gd name="T9" fmla="*/ 98284506 h 39"/>
              <a:gd name="T10" fmla="*/ 50403672 w 29"/>
              <a:gd name="T11" fmla="*/ 98284506 h 39"/>
              <a:gd name="T12" fmla="*/ 0 w 29"/>
              <a:gd name="T13" fmla="*/ 9828450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6" name="Freeform 187"/>
          <p:cNvSpPr>
            <a:spLocks/>
          </p:cNvSpPr>
          <p:nvPr/>
        </p:nvSpPr>
        <p:spPr bwMode="auto">
          <a:xfrm>
            <a:off x="2101850" y="394652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7" name="Freeform 188"/>
          <p:cNvSpPr>
            <a:spLocks/>
          </p:cNvSpPr>
          <p:nvPr/>
        </p:nvSpPr>
        <p:spPr bwMode="auto">
          <a:xfrm>
            <a:off x="2101850" y="3900488"/>
            <a:ext cx="46038" cy="46037"/>
          </a:xfrm>
          <a:custGeom>
            <a:avLst/>
            <a:gdLst>
              <a:gd name="T0" fmla="*/ 0 w 29"/>
              <a:gd name="T1" fmla="*/ 73082944 h 29"/>
              <a:gd name="T2" fmla="*/ 0 w 29"/>
              <a:gd name="T3" fmla="*/ 0 h 29"/>
              <a:gd name="T4" fmla="*/ 50403672 w 29"/>
              <a:gd name="T5" fmla="*/ 0 h 29"/>
              <a:gd name="T6" fmla="*/ 73086119 w 29"/>
              <a:gd name="T7" fmla="*/ 0 h 29"/>
              <a:gd name="T8" fmla="*/ 73086119 w 29"/>
              <a:gd name="T9" fmla="*/ 73082944 h 29"/>
              <a:gd name="T10" fmla="*/ 50403672 w 29"/>
              <a:gd name="T11" fmla="*/ 73082944 h 29"/>
              <a:gd name="T12" fmla="*/ 0 w 29"/>
              <a:gd name="T13" fmla="*/ 73082944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8" name="Freeform 189"/>
          <p:cNvSpPr>
            <a:spLocks/>
          </p:cNvSpPr>
          <p:nvPr/>
        </p:nvSpPr>
        <p:spPr bwMode="auto">
          <a:xfrm>
            <a:off x="2101850" y="3749675"/>
            <a:ext cx="46038" cy="150813"/>
          </a:xfrm>
          <a:custGeom>
            <a:avLst/>
            <a:gdLst>
              <a:gd name="T0" fmla="*/ 0 w 29"/>
              <a:gd name="T1" fmla="*/ 239416431 h 95"/>
              <a:gd name="T2" fmla="*/ 0 w 29"/>
              <a:gd name="T3" fmla="*/ 0 h 95"/>
              <a:gd name="T4" fmla="*/ 50403672 w 29"/>
              <a:gd name="T5" fmla="*/ 0 h 95"/>
              <a:gd name="T6" fmla="*/ 73086119 w 29"/>
              <a:gd name="T7" fmla="*/ 0 h 95"/>
              <a:gd name="T8" fmla="*/ 73086119 w 29"/>
              <a:gd name="T9" fmla="*/ 239416431 h 95"/>
              <a:gd name="T10" fmla="*/ 50403672 w 29"/>
              <a:gd name="T11" fmla="*/ 239416431 h 95"/>
              <a:gd name="T12" fmla="*/ 0 w 29"/>
              <a:gd name="T13" fmla="*/ 239416431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09" name="Freeform 190"/>
          <p:cNvSpPr>
            <a:spLocks/>
          </p:cNvSpPr>
          <p:nvPr/>
        </p:nvSpPr>
        <p:spPr bwMode="auto">
          <a:xfrm>
            <a:off x="2101850" y="3689350"/>
            <a:ext cx="46038" cy="60325"/>
          </a:xfrm>
          <a:custGeom>
            <a:avLst/>
            <a:gdLst>
              <a:gd name="T0" fmla="*/ 0 w 29"/>
              <a:gd name="T1" fmla="*/ 95765938 h 38"/>
              <a:gd name="T2" fmla="*/ 0 w 29"/>
              <a:gd name="T3" fmla="*/ 0 h 38"/>
              <a:gd name="T4" fmla="*/ 50403672 w 29"/>
              <a:gd name="T5" fmla="*/ 0 h 38"/>
              <a:gd name="T6" fmla="*/ 73086119 w 29"/>
              <a:gd name="T7" fmla="*/ 0 h 38"/>
              <a:gd name="T8" fmla="*/ 73086119 w 29"/>
              <a:gd name="T9" fmla="*/ 95765938 h 38"/>
              <a:gd name="T10" fmla="*/ 50403672 w 29"/>
              <a:gd name="T11" fmla="*/ 95765938 h 38"/>
              <a:gd name="T12" fmla="*/ 0 w 29"/>
              <a:gd name="T13" fmla="*/ 957659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0" name="Freeform 191"/>
          <p:cNvSpPr>
            <a:spLocks/>
          </p:cNvSpPr>
          <p:nvPr/>
        </p:nvSpPr>
        <p:spPr bwMode="auto">
          <a:xfrm>
            <a:off x="2101850" y="35385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1" name="Freeform 192"/>
          <p:cNvSpPr>
            <a:spLocks/>
          </p:cNvSpPr>
          <p:nvPr/>
        </p:nvSpPr>
        <p:spPr bwMode="auto">
          <a:xfrm>
            <a:off x="2101850" y="349250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2" name="Freeform 193"/>
          <p:cNvSpPr>
            <a:spLocks/>
          </p:cNvSpPr>
          <p:nvPr/>
        </p:nvSpPr>
        <p:spPr bwMode="auto">
          <a:xfrm>
            <a:off x="2101850" y="334168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3" name="Freeform 194"/>
          <p:cNvSpPr>
            <a:spLocks/>
          </p:cNvSpPr>
          <p:nvPr/>
        </p:nvSpPr>
        <p:spPr bwMode="auto">
          <a:xfrm>
            <a:off x="2101850" y="3295650"/>
            <a:ext cx="46038" cy="46038"/>
          </a:xfrm>
          <a:custGeom>
            <a:avLst/>
            <a:gdLst>
              <a:gd name="T0" fmla="*/ 0 w 29"/>
              <a:gd name="T1" fmla="*/ 73086119 h 29"/>
              <a:gd name="T2" fmla="*/ 0 w 29"/>
              <a:gd name="T3" fmla="*/ 0 h 29"/>
              <a:gd name="T4" fmla="*/ 50403672 w 29"/>
              <a:gd name="T5" fmla="*/ 0 h 29"/>
              <a:gd name="T6" fmla="*/ 73086119 w 29"/>
              <a:gd name="T7" fmla="*/ 0 h 29"/>
              <a:gd name="T8" fmla="*/ 73086119 w 29"/>
              <a:gd name="T9" fmla="*/ 73086119 h 29"/>
              <a:gd name="T10" fmla="*/ 50403672 w 29"/>
              <a:gd name="T11" fmla="*/ 73086119 h 29"/>
              <a:gd name="T12" fmla="*/ 0 w 29"/>
              <a:gd name="T13" fmla="*/ 7308611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4" name="Freeform 195"/>
          <p:cNvSpPr>
            <a:spLocks/>
          </p:cNvSpPr>
          <p:nvPr/>
        </p:nvSpPr>
        <p:spPr bwMode="auto">
          <a:xfrm>
            <a:off x="2101850" y="3144838"/>
            <a:ext cx="46038" cy="150812"/>
          </a:xfrm>
          <a:custGeom>
            <a:avLst/>
            <a:gdLst>
              <a:gd name="T0" fmla="*/ 0 w 29"/>
              <a:gd name="T1" fmla="*/ 239413256 h 95"/>
              <a:gd name="T2" fmla="*/ 0 w 29"/>
              <a:gd name="T3" fmla="*/ 0 h 95"/>
              <a:gd name="T4" fmla="*/ 50403672 w 29"/>
              <a:gd name="T5" fmla="*/ 0 h 95"/>
              <a:gd name="T6" fmla="*/ 73086119 w 29"/>
              <a:gd name="T7" fmla="*/ 0 h 95"/>
              <a:gd name="T8" fmla="*/ 73086119 w 29"/>
              <a:gd name="T9" fmla="*/ 239413256 h 95"/>
              <a:gd name="T10" fmla="*/ 50403672 w 29"/>
              <a:gd name="T11" fmla="*/ 239413256 h 95"/>
              <a:gd name="T12" fmla="*/ 0 w 29"/>
              <a:gd name="T13" fmla="*/ 239413256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15"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6"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7"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8"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19"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p>
            <a:endParaRPr lang="en-US"/>
          </a:p>
        </p:txBody>
      </p:sp>
      <p:sp>
        <p:nvSpPr>
          <p:cNvPr id="9420"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p>
            <a:endParaRPr lang="en-US"/>
          </a:p>
        </p:txBody>
      </p:sp>
      <p:sp>
        <p:nvSpPr>
          <p:cNvPr id="9421"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 name="Freeform 204"/>
          <p:cNvSpPr>
            <a:spLocks/>
          </p:cNvSpPr>
          <p:nvPr/>
        </p:nvSpPr>
        <p:spPr bwMode="auto">
          <a:xfrm>
            <a:off x="3268663" y="75342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 name="Freeform 205"/>
          <p:cNvSpPr>
            <a:spLocks/>
          </p:cNvSpPr>
          <p:nvPr/>
        </p:nvSpPr>
        <p:spPr bwMode="auto">
          <a:xfrm>
            <a:off x="3271838" y="7534275"/>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4"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6"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7" name="Rectangle 209"/>
          <p:cNvSpPr>
            <a:spLocks noChangeArrowheads="1"/>
          </p:cNvSpPr>
          <p:nvPr/>
        </p:nvSpPr>
        <p:spPr bwMode="auto">
          <a:xfrm>
            <a:off x="2508250" y="74199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Josué</a:t>
            </a:r>
            <a:endParaRPr lang="es-ES" sz="1200" baseline="-25000">
              <a:latin typeface="Arial" charset="0"/>
            </a:endParaRPr>
          </a:p>
        </p:txBody>
      </p:sp>
      <p:sp>
        <p:nvSpPr>
          <p:cNvPr id="9428" name="Rectangle 210"/>
          <p:cNvSpPr>
            <a:spLocks noChangeArrowheads="1"/>
          </p:cNvSpPr>
          <p:nvPr/>
        </p:nvSpPr>
        <p:spPr bwMode="auto">
          <a:xfrm>
            <a:off x="2617788" y="7639050"/>
            <a:ext cx="7286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Jericó/Hai</a:t>
            </a:r>
            <a:endParaRPr lang="es-ES" sz="1200" baseline="-25000">
              <a:solidFill>
                <a:srgbClr val="E32434"/>
              </a:solidFill>
              <a:latin typeface="Arial" charset="0"/>
            </a:endParaRPr>
          </a:p>
        </p:txBody>
      </p:sp>
      <p:sp>
        <p:nvSpPr>
          <p:cNvPr id="9429" name="Rectangle 211"/>
          <p:cNvSpPr>
            <a:spLocks noChangeArrowheads="1"/>
          </p:cNvSpPr>
          <p:nvPr/>
        </p:nvSpPr>
        <p:spPr bwMode="auto">
          <a:xfrm>
            <a:off x="2414588" y="7877175"/>
            <a:ext cx="1085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000" b="1">
                <a:solidFill>
                  <a:srgbClr val="E32434"/>
                </a:solidFill>
                <a:latin typeface="Arial" charset="0"/>
              </a:rPr>
              <a:t>Territorio dividido</a:t>
            </a:r>
            <a:endParaRPr lang="es-ES" sz="1000" baseline="-25000">
              <a:solidFill>
                <a:srgbClr val="E32434"/>
              </a:solidFill>
              <a:latin typeface="Arial" charset="0"/>
            </a:endParaRPr>
          </a:p>
        </p:txBody>
      </p:sp>
      <p:sp>
        <p:nvSpPr>
          <p:cNvPr id="9430"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31"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2"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33"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p>
            <a:endParaRPr lang="en-US"/>
          </a:p>
        </p:txBody>
      </p:sp>
      <p:sp>
        <p:nvSpPr>
          <p:cNvPr id="9434"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p>
            <a:endParaRPr lang="en-US"/>
          </a:p>
        </p:txBody>
      </p:sp>
      <p:sp>
        <p:nvSpPr>
          <p:cNvPr id="9435"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6" name="Freeform 218"/>
          <p:cNvSpPr>
            <a:spLocks/>
          </p:cNvSpPr>
          <p:nvPr/>
        </p:nvSpPr>
        <p:spPr bwMode="auto">
          <a:xfrm>
            <a:off x="5902325" y="6837363"/>
            <a:ext cx="257175" cy="76200"/>
          </a:xfrm>
          <a:custGeom>
            <a:avLst/>
            <a:gdLst>
              <a:gd name="T0" fmla="*/ 408265313 w 162"/>
              <a:gd name="T1" fmla="*/ 120967500 h 48"/>
              <a:gd name="T2" fmla="*/ 0 w 162"/>
              <a:gd name="T3" fmla="*/ 120967500 h 48"/>
              <a:gd name="T4" fmla="*/ 0 w 162"/>
              <a:gd name="T5" fmla="*/ 0 h 48"/>
              <a:gd name="T6" fmla="*/ 408265313 w 162"/>
              <a:gd name="T7" fmla="*/ 12096750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37"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8"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9"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0" name="Rectangle 222"/>
          <p:cNvSpPr>
            <a:spLocks noChangeArrowheads="1"/>
          </p:cNvSpPr>
          <p:nvPr/>
        </p:nvSpPr>
        <p:spPr bwMode="auto">
          <a:xfrm>
            <a:off x="5407025" y="7051675"/>
            <a:ext cx="338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solidFill>
                  <a:srgbClr val="E32434"/>
                </a:solidFill>
                <a:latin typeface="Arial" charset="0"/>
              </a:rPr>
              <a:t>Cruz</a:t>
            </a:r>
            <a:endParaRPr lang="es-ES" sz="1200" baseline="-25000">
              <a:solidFill>
                <a:srgbClr val="E32434"/>
              </a:solidFill>
              <a:latin typeface="Arial" charset="0"/>
            </a:endParaRPr>
          </a:p>
        </p:txBody>
      </p:sp>
      <p:sp>
        <p:nvSpPr>
          <p:cNvPr id="9441"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2" name="Rectangle 224"/>
          <p:cNvSpPr>
            <a:spLocks noChangeArrowheads="1"/>
          </p:cNvSpPr>
          <p:nvPr/>
        </p:nvSpPr>
        <p:spPr bwMode="auto">
          <a:xfrm>
            <a:off x="5327650" y="7234238"/>
            <a:ext cx="474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solidFill>
                  <a:srgbClr val="E32434"/>
                </a:solidFill>
                <a:latin typeface="Arial" charset="0"/>
              </a:rPr>
              <a:t>Iglesia</a:t>
            </a:r>
            <a:endParaRPr lang="es-ES" sz="1200" baseline="-25000">
              <a:solidFill>
                <a:srgbClr val="E32434"/>
              </a:solidFill>
              <a:latin typeface="Arial" charset="0"/>
            </a:endParaRPr>
          </a:p>
        </p:txBody>
      </p:sp>
      <p:sp>
        <p:nvSpPr>
          <p:cNvPr id="9443"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4"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5"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6"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7"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48" name="Rectangle 230"/>
          <p:cNvSpPr>
            <a:spLocks noChangeArrowheads="1"/>
          </p:cNvSpPr>
          <p:nvPr/>
        </p:nvSpPr>
        <p:spPr bwMode="auto">
          <a:xfrm>
            <a:off x="5357813" y="7437438"/>
            <a:ext cx="804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Evangelios</a:t>
            </a:r>
            <a:endParaRPr lang="es-ES" sz="1200" baseline="-25000">
              <a:solidFill>
                <a:srgbClr val="E32434"/>
              </a:solidFill>
              <a:latin typeface="Arial" charset="0"/>
            </a:endParaRPr>
          </a:p>
        </p:txBody>
      </p:sp>
      <p:sp>
        <p:nvSpPr>
          <p:cNvPr id="9449" name="Rectangle 231"/>
          <p:cNvSpPr>
            <a:spLocks noChangeArrowheads="1"/>
          </p:cNvSpPr>
          <p:nvPr/>
        </p:nvSpPr>
        <p:spPr bwMode="auto">
          <a:xfrm>
            <a:off x="5446713" y="7575550"/>
            <a:ext cx="5508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Hechos</a:t>
            </a:r>
            <a:endParaRPr lang="es-ES" sz="1200" baseline="-25000">
              <a:solidFill>
                <a:srgbClr val="E32434"/>
              </a:solidFill>
              <a:latin typeface="Arial" charset="0"/>
            </a:endParaRPr>
          </a:p>
        </p:txBody>
      </p:sp>
      <p:sp>
        <p:nvSpPr>
          <p:cNvPr id="9450"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1" name="Rectangle 233"/>
          <p:cNvSpPr>
            <a:spLocks noChangeArrowheads="1"/>
          </p:cNvSpPr>
          <p:nvPr/>
        </p:nvSpPr>
        <p:spPr bwMode="auto">
          <a:xfrm>
            <a:off x="5337175" y="7758113"/>
            <a:ext cx="677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Epístolas</a:t>
            </a:r>
            <a:endParaRPr lang="es-ES" sz="1200" baseline="-25000">
              <a:solidFill>
                <a:srgbClr val="E32434"/>
              </a:solidFill>
              <a:latin typeface="Arial" charset="0"/>
            </a:endParaRPr>
          </a:p>
        </p:txBody>
      </p:sp>
      <p:sp>
        <p:nvSpPr>
          <p:cNvPr id="9452"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3" name="Rectangle 235"/>
          <p:cNvSpPr>
            <a:spLocks noChangeArrowheads="1"/>
          </p:cNvSpPr>
          <p:nvPr/>
        </p:nvSpPr>
        <p:spPr bwMode="auto">
          <a:xfrm>
            <a:off x="5191125" y="7915275"/>
            <a:ext cx="855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Apocalipsis</a:t>
            </a:r>
            <a:endParaRPr lang="es-ES" sz="1200" baseline="-25000">
              <a:solidFill>
                <a:srgbClr val="E32434"/>
              </a:solidFill>
              <a:latin typeface="Arial" charset="0"/>
            </a:endParaRPr>
          </a:p>
        </p:txBody>
      </p:sp>
      <p:sp>
        <p:nvSpPr>
          <p:cNvPr id="9454"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55" name="Rectangle 237"/>
          <p:cNvSpPr>
            <a:spLocks noChangeArrowheads="1"/>
          </p:cNvSpPr>
          <p:nvPr/>
        </p:nvSpPr>
        <p:spPr bwMode="auto">
          <a:xfrm>
            <a:off x="5076825" y="1263650"/>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Anarquía</a:t>
            </a:r>
            <a:endParaRPr lang="es-ES" sz="1200" baseline="-25000">
              <a:latin typeface="Arial" charset="0"/>
            </a:endParaRPr>
          </a:p>
        </p:txBody>
      </p:sp>
      <p:sp>
        <p:nvSpPr>
          <p:cNvPr id="9456" name="AutoShape 238"/>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57" name="Rectangle 239"/>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p>
            <a:endParaRPr lang="en-US"/>
          </a:p>
        </p:txBody>
      </p:sp>
      <p:sp>
        <p:nvSpPr>
          <p:cNvPr id="9458" name="Rectangle 240"/>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p>
            <a:endParaRPr lang="en-US"/>
          </a:p>
        </p:txBody>
      </p:sp>
      <p:sp>
        <p:nvSpPr>
          <p:cNvPr id="9459" name="Line 241"/>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0" name="Freeform 242"/>
          <p:cNvSpPr>
            <a:spLocks/>
          </p:cNvSpPr>
          <p:nvPr/>
        </p:nvSpPr>
        <p:spPr bwMode="auto">
          <a:xfrm>
            <a:off x="5916613" y="1387475"/>
            <a:ext cx="257175" cy="106363"/>
          </a:xfrm>
          <a:custGeom>
            <a:avLst/>
            <a:gdLst>
              <a:gd name="T0" fmla="*/ 408265313 w 162"/>
              <a:gd name="T1" fmla="*/ 168852056 h 67"/>
              <a:gd name="T2" fmla="*/ 0 w 162"/>
              <a:gd name="T3" fmla="*/ 168852056 h 67"/>
              <a:gd name="T4" fmla="*/ 0 w 162"/>
              <a:gd name="T5" fmla="*/ 0 h 67"/>
              <a:gd name="T6" fmla="*/ 408265313 w 162"/>
              <a:gd name="T7" fmla="*/ 168852056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61" name="Freeform 243"/>
          <p:cNvSpPr>
            <a:spLocks/>
          </p:cNvSpPr>
          <p:nvPr/>
        </p:nvSpPr>
        <p:spPr bwMode="auto">
          <a:xfrm>
            <a:off x="5927725" y="1387475"/>
            <a:ext cx="257175" cy="92075"/>
          </a:xfrm>
          <a:custGeom>
            <a:avLst/>
            <a:gdLst>
              <a:gd name="T0" fmla="*/ 408265313 w 162"/>
              <a:gd name="T1" fmla="*/ 146169063 h 58"/>
              <a:gd name="T2" fmla="*/ 0 w 162"/>
              <a:gd name="T3" fmla="*/ 146169063 h 58"/>
              <a:gd name="T4" fmla="*/ 0 w 162"/>
              <a:gd name="T5" fmla="*/ 0 h 58"/>
              <a:gd name="T6" fmla="*/ 0 60000 65536"/>
              <a:gd name="T7" fmla="*/ 0 60000 65536"/>
              <a:gd name="T8" fmla="*/ 0 60000 65536"/>
            </a:gdLst>
            <a:ahLst/>
            <a:cxnLst>
              <a:cxn ang="T6">
                <a:pos x="T0" y="T1"/>
              </a:cxn>
              <a:cxn ang="T7">
                <a:pos x="T2" y="T3"/>
              </a:cxn>
              <a:cxn ang="T8">
                <a:pos x="T4" y="T5"/>
              </a:cxn>
            </a:cxnLst>
            <a:rect l="0" t="0" r="r" b="b"/>
            <a:pathLst>
              <a:path w="162" h="58">
                <a:moveTo>
                  <a:pt x="162" y="58"/>
                </a:moveTo>
                <a:lnTo>
                  <a:pt x="0" y="5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62" name="Line 244"/>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3" name="Line 245"/>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4" name="Rectangle 246"/>
          <p:cNvSpPr>
            <a:spLocks noChangeArrowheads="1"/>
          </p:cNvSpPr>
          <p:nvPr/>
        </p:nvSpPr>
        <p:spPr bwMode="auto">
          <a:xfrm>
            <a:off x="5329238" y="1517650"/>
            <a:ext cx="5175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Jueces</a:t>
            </a:r>
            <a:endParaRPr lang="es-ES" sz="1200" b="1" baseline="-25000">
              <a:solidFill>
                <a:srgbClr val="E32434"/>
              </a:solidFill>
              <a:latin typeface="Arial" charset="0"/>
            </a:endParaRPr>
          </a:p>
        </p:txBody>
      </p:sp>
      <p:sp>
        <p:nvSpPr>
          <p:cNvPr id="9465" name="Rectangle 247"/>
          <p:cNvSpPr>
            <a:spLocks noChangeArrowheads="1"/>
          </p:cNvSpPr>
          <p:nvPr/>
        </p:nvSpPr>
        <p:spPr bwMode="auto">
          <a:xfrm>
            <a:off x="5468938" y="1741488"/>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350</a:t>
            </a:r>
            <a:endParaRPr lang="es-ES" sz="1200" baseline="-25000">
              <a:solidFill>
                <a:srgbClr val="E32434"/>
              </a:solidFill>
              <a:latin typeface="Arial" charset="0"/>
            </a:endParaRPr>
          </a:p>
        </p:txBody>
      </p:sp>
      <p:sp>
        <p:nvSpPr>
          <p:cNvPr id="9466"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67"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p>
            <a:endParaRPr lang="es-ES" sz="1200">
              <a:latin typeface="Arial" charset="0"/>
            </a:endParaRPr>
          </a:p>
        </p:txBody>
      </p:sp>
      <p:sp>
        <p:nvSpPr>
          <p:cNvPr id="9468"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69" name="Freeform 251"/>
          <p:cNvSpPr>
            <a:spLocks/>
          </p:cNvSpPr>
          <p:nvPr/>
        </p:nvSpPr>
        <p:spPr bwMode="auto">
          <a:xfrm>
            <a:off x="5932488" y="2266950"/>
            <a:ext cx="257175" cy="104775"/>
          </a:xfrm>
          <a:custGeom>
            <a:avLst/>
            <a:gdLst>
              <a:gd name="T0" fmla="*/ 408265313 w 162"/>
              <a:gd name="T1" fmla="*/ 166330313 h 66"/>
              <a:gd name="T2" fmla="*/ 0 w 162"/>
              <a:gd name="T3" fmla="*/ 166330313 h 66"/>
              <a:gd name="T4" fmla="*/ 0 w 162"/>
              <a:gd name="T5" fmla="*/ 0 h 66"/>
              <a:gd name="T6" fmla="*/ 408265313 w 162"/>
              <a:gd name="T7" fmla="*/ 166330313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70" name="Freeform 252"/>
          <p:cNvSpPr>
            <a:spLocks/>
          </p:cNvSpPr>
          <p:nvPr/>
        </p:nvSpPr>
        <p:spPr bwMode="auto">
          <a:xfrm>
            <a:off x="5929313" y="2266950"/>
            <a:ext cx="257175" cy="90488"/>
          </a:xfrm>
          <a:custGeom>
            <a:avLst/>
            <a:gdLst>
              <a:gd name="T0" fmla="*/ 408265313 w 162"/>
              <a:gd name="T1" fmla="*/ 143650494 h 57"/>
              <a:gd name="T2" fmla="*/ 0 w 162"/>
              <a:gd name="T3" fmla="*/ 143650494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71"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2"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3"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4"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5"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6"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77"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78" name="Rectangle 260"/>
          <p:cNvSpPr>
            <a:spLocks noChangeArrowheads="1"/>
          </p:cNvSpPr>
          <p:nvPr/>
        </p:nvSpPr>
        <p:spPr bwMode="auto">
          <a:xfrm>
            <a:off x="5122863" y="2090738"/>
            <a:ext cx="568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Realeza</a:t>
            </a:r>
            <a:endParaRPr lang="es-ES" sz="1200" baseline="-25000">
              <a:latin typeface="Arial" charset="0"/>
            </a:endParaRPr>
          </a:p>
        </p:txBody>
      </p:sp>
      <p:sp>
        <p:nvSpPr>
          <p:cNvPr id="9479" name="Rectangle 261"/>
          <p:cNvSpPr>
            <a:spLocks noChangeArrowheads="1"/>
          </p:cNvSpPr>
          <p:nvPr/>
        </p:nvSpPr>
        <p:spPr bwMode="auto">
          <a:xfrm>
            <a:off x="5154613" y="2540000"/>
            <a:ext cx="10826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 ••• División ••• </a:t>
            </a:r>
            <a:endParaRPr lang="es-ES" sz="1200" b="1" baseline="-25000">
              <a:solidFill>
                <a:srgbClr val="E32434"/>
              </a:solidFill>
              <a:latin typeface="Arial" charset="0"/>
            </a:endParaRPr>
          </a:p>
        </p:txBody>
      </p:sp>
      <p:sp>
        <p:nvSpPr>
          <p:cNvPr id="9480"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1" name="Rectangle 263"/>
          <p:cNvSpPr>
            <a:spLocks noChangeArrowheads="1"/>
          </p:cNvSpPr>
          <p:nvPr/>
        </p:nvSpPr>
        <p:spPr bwMode="auto">
          <a:xfrm>
            <a:off x="5132388" y="2974975"/>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Israel  Judá</a:t>
            </a:r>
            <a:endParaRPr lang="es-ES" sz="1200" b="1" baseline="-25000">
              <a:solidFill>
                <a:srgbClr val="E32434"/>
              </a:solidFill>
              <a:latin typeface="Arial" charset="0"/>
            </a:endParaRPr>
          </a:p>
        </p:txBody>
      </p:sp>
      <p:sp>
        <p:nvSpPr>
          <p:cNvPr id="9482" name="Rectangle 264"/>
          <p:cNvSpPr>
            <a:spLocks noChangeArrowheads="1"/>
          </p:cNvSpPr>
          <p:nvPr/>
        </p:nvSpPr>
        <p:spPr bwMode="auto">
          <a:xfrm>
            <a:off x="5299075" y="3162300"/>
            <a:ext cx="5937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10        2</a:t>
            </a:r>
            <a:endParaRPr lang="es-ES" sz="1200" b="1" baseline="-25000">
              <a:solidFill>
                <a:srgbClr val="E32434"/>
              </a:solidFill>
              <a:latin typeface="Arial" charset="0"/>
            </a:endParaRPr>
          </a:p>
        </p:txBody>
      </p:sp>
      <p:sp>
        <p:nvSpPr>
          <p:cNvPr id="9483" name="Rectangle 265"/>
          <p:cNvSpPr>
            <a:spLocks noChangeArrowheads="1"/>
          </p:cNvSpPr>
          <p:nvPr/>
        </p:nvSpPr>
        <p:spPr bwMode="auto">
          <a:xfrm>
            <a:off x="5183188" y="3592513"/>
            <a:ext cx="847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 20-J    20-R</a:t>
            </a:r>
            <a:endParaRPr lang="es-ES" sz="1200" b="1" baseline="-25000">
              <a:solidFill>
                <a:srgbClr val="E32434"/>
              </a:solidFill>
              <a:latin typeface="Arial" charset="0"/>
            </a:endParaRPr>
          </a:p>
        </p:txBody>
      </p:sp>
      <p:sp>
        <p:nvSpPr>
          <p:cNvPr id="9484"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5" name="Rectangle 267"/>
          <p:cNvSpPr>
            <a:spLocks noChangeArrowheads="1"/>
          </p:cNvSpPr>
          <p:nvPr/>
        </p:nvSpPr>
        <p:spPr bwMode="auto">
          <a:xfrm>
            <a:off x="5213350" y="380841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 200     350</a:t>
            </a:r>
            <a:endParaRPr lang="es-ES" sz="1200" b="1" baseline="-25000">
              <a:solidFill>
                <a:srgbClr val="E32434"/>
              </a:solidFill>
              <a:latin typeface="Arial" charset="0"/>
            </a:endParaRPr>
          </a:p>
        </p:txBody>
      </p:sp>
      <p:sp>
        <p:nvSpPr>
          <p:cNvPr id="9486"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87" name="Rectangle 269"/>
          <p:cNvSpPr>
            <a:spLocks noChangeArrowheads="1"/>
          </p:cNvSpPr>
          <p:nvPr/>
        </p:nvSpPr>
        <p:spPr bwMode="auto">
          <a:xfrm>
            <a:off x="5029200" y="4033838"/>
            <a:ext cx="11525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Asiria Babilonia</a:t>
            </a:r>
            <a:endParaRPr lang="es-ES" sz="1200" b="1" baseline="-25000">
              <a:solidFill>
                <a:srgbClr val="E32434"/>
              </a:solidFill>
              <a:latin typeface="Arial" charset="0"/>
            </a:endParaRPr>
          </a:p>
        </p:txBody>
      </p:sp>
      <p:sp>
        <p:nvSpPr>
          <p:cNvPr id="9488"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9" name="Rectangle 271"/>
          <p:cNvSpPr>
            <a:spLocks noChangeArrowheads="1"/>
          </p:cNvSpPr>
          <p:nvPr/>
        </p:nvSpPr>
        <p:spPr bwMode="auto">
          <a:xfrm>
            <a:off x="5148263" y="2816225"/>
            <a:ext cx="109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FFFFFF"/>
                </a:solidFill>
                <a:latin typeface="Arial" charset="0"/>
              </a:rPr>
              <a:t>N</a:t>
            </a:r>
            <a:endParaRPr lang="es-ES" sz="1200" baseline="-25000">
              <a:latin typeface="Arial" charset="0"/>
            </a:endParaRPr>
          </a:p>
        </p:txBody>
      </p:sp>
      <p:sp>
        <p:nvSpPr>
          <p:cNvPr id="9490" name="Rectangle 272"/>
          <p:cNvSpPr>
            <a:spLocks noChangeArrowheads="1"/>
          </p:cNvSpPr>
          <p:nvPr/>
        </p:nvSpPr>
        <p:spPr bwMode="auto">
          <a:xfrm>
            <a:off x="5140325" y="27574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Norte  Sur</a:t>
            </a:r>
            <a:endParaRPr lang="es-ES" sz="1200" b="1" baseline="-25000">
              <a:solidFill>
                <a:srgbClr val="E32434"/>
              </a:solidFill>
              <a:latin typeface="Arial" charset="0"/>
            </a:endParaRPr>
          </a:p>
        </p:txBody>
      </p:sp>
      <p:sp>
        <p:nvSpPr>
          <p:cNvPr id="9491"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2"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3"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4"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5"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6" name="Rectangle 278"/>
          <p:cNvSpPr>
            <a:spLocks noChangeArrowheads="1"/>
          </p:cNvSpPr>
          <p:nvPr/>
        </p:nvSpPr>
        <p:spPr bwMode="auto">
          <a:xfrm>
            <a:off x="6324600" y="1711325"/>
            <a:ext cx="666750" cy="134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97" name="Rectangle 279"/>
          <p:cNvSpPr>
            <a:spLocks noChangeArrowheads="1"/>
          </p:cNvSpPr>
          <p:nvPr/>
        </p:nvSpPr>
        <p:spPr bwMode="auto">
          <a:xfrm>
            <a:off x="4598988" y="60261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3600" b="1">
                <a:solidFill>
                  <a:srgbClr val="000000"/>
                </a:solidFill>
                <a:latin typeface="Arial" charset="0"/>
              </a:rPr>
              <a:t>S</a:t>
            </a:r>
            <a:endParaRPr lang="es-ES" sz="3600" baseline="-25000">
              <a:latin typeface="Arial" charset="0"/>
            </a:endParaRPr>
          </a:p>
        </p:txBody>
      </p:sp>
      <p:sp>
        <p:nvSpPr>
          <p:cNvPr id="9498" name="Rectangle 280"/>
          <p:cNvSpPr>
            <a:spLocks noChangeArrowheads="1"/>
          </p:cNvSpPr>
          <p:nvPr/>
        </p:nvSpPr>
        <p:spPr bwMode="auto">
          <a:xfrm>
            <a:off x="4629150" y="7207250"/>
            <a:ext cx="25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3600" b="1">
                <a:solidFill>
                  <a:srgbClr val="000000"/>
                </a:solidFill>
                <a:latin typeface="Arial" charset="0"/>
              </a:rPr>
              <a:t>J</a:t>
            </a:r>
            <a:endParaRPr lang="es-ES" sz="3600" baseline="-25000">
              <a:latin typeface="Arial" charset="0"/>
            </a:endParaRPr>
          </a:p>
        </p:txBody>
      </p:sp>
      <p:sp>
        <p:nvSpPr>
          <p:cNvPr id="9499"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0"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1"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p>
            <a:endParaRPr lang="en-US"/>
          </a:p>
        </p:txBody>
      </p:sp>
      <p:sp>
        <p:nvSpPr>
          <p:cNvPr id="9502"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p>
            <a:endParaRPr lang="en-US"/>
          </a:p>
        </p:txBody>
      </p:sp>
      <p:sp>
        <p:nvSpPr>
          <p:cNvPr id="9503" name="Line 286"/>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4" name="Freeform 287"/>
          <p:cNvSpPr>
            <a:spLocks/>
          </p:cNvSpPr>
          <p:nvPr/>
        </p:nvSpPr>
        <p:spPr bwMode="auto">
          <a:xfrm>
            <a:off x="3268663" y="3175000"/>
            <a:ext cx="241300" cy="104775"/>
          </a:xfrm>
          <a:custGeom>
            <a:avLst/>
            <a:gdLst>
              <a:gd name="T0" fmla="*/ 383063750 w 152"/>
              <a:gd name="T1" fmla="*/ 166330313 h 66"/>
              <a:gd name="T2" fmla="*/ 0 w 152"/>
              <a:gd name="T3" fmla="*/ 166330313 h 66"/>
              <a:gd name="T4" fmla="*/ 0 w 152"/>
              <a:gd name="T5" fmla="*/ 0 h 66"/>
              <a:gd name="T6" fmla="*/ 383063750 w 152"/>
              <a:gd name="T7" fmla="*/ 166330313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05" name="Freeform 288"/>
          <p:cNvSpPr>
            <a:spLocks/>
          </p:cNvSpPr>
          <p:nvPr/>
        </p:nvSpPr>
        <p:spPr bwMode="auto">
          <a:xfrm>
            <a:off x="3271838" y="3159125"/>
            <a:ext cx="257175" cy="106363"/>
          </a:xfrm>
          <a:custGeom>
            <a:avLst/>
            <a:gdLst>
              <a:gd name="T0" fmla="*/ 408265313 w 162"/>
              <a:gd name="T1" fmla="*/ 168852056 h 67"/>
              <a:gd name="T2" fmla="*/ 0 w 162"/>
              <a:gd name="T3" fmla="*/ 168852056 h 67"/>
              <a:gd name="T4" fmla="*/ 0 w 162"/>
              <a:gd name="T5" fmla="*/ 0 h 67"/>
              <a:gd name="T6" fmla="*/ 0 60000 65536"/>
              <a:gd name="T7" fmla="*/ 0 60000 65536"/>
              <a:gd name="T8" fmla="*/ 0 60000 65536"/>
            </a:gdLst>
            <a:ahLst/>
            <a:cxnLst>
              <a:cxn ang="T6">
                <a:pos x="T0" y="T1"/>
              </a:cxn>
              <a:cxn ang="T7">
                <a:pos x="T2" y="T3"/>
              </a:cxn>
              <a:cxn ang="T8">
                <a:pos x="T4" y="T5"/>
              </a:cxn>
            </a:cxnLst>
            <a:rect l="0" t="0" r="r" b="b"/>
            <a:pathLst>
              <a:path w="162" h="67">
                <a:moveTo>
                  <a:pt x="162" y="67"/>
                </a:moveTo>
                <a:lnTo>
                  <a:pt x="0" y="6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06"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7"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8"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9"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0"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1" name="Rectangle 294"/>
          <p:cNvSpPr>
            <a:spLocks noChangeArrowheads="1"/>
          </p:cNvSpPr>
          <p:nvPr/>
        </p:nvSpPr>
        <p:spPr bwMode="auto">
          <a:xfrm>
            <a:off x="2452688" y="3038475"/>
            <a:ext cx="660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Abraham</a:t>
            </a:r>
            <a:endParaRPr lang="es-ES" sz="1200" baseline="-25000">
              <a:latin typeface="Arial" charset="0"/>
            </a:endParaRPr>
          </a:p>
        </p:txBody>
      </p:sp>
      <p:sp>
        <p:nvSpPr>
          <p:cNvPr id="9512"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3" name="Rectangle 296"/>
          <p:cNvSpPr>
            <a:spLocks noChangeArrowheads="1"/>
          </p:cNvSpPr>
          <p:nvPr/>
        </p:nvSpPr>
        <p:spPr bwMode="auto">
          <a:xfrm>
            <a:off x="2689225" y="3559175"/>
            <a:ext cx="576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T - S - B</a:t>
            </a:r>
            <a:endParaRPr lang="es-ES" sz="1200" b="1" baseline="-25000">
              <a:solidFill>
                <a:srgbClr val="E32434"/>
              </a:solidFill>
              <a:latin typeface="Arial" charset="0"/>
            </a:endParaRPr>
          </a:p>
        </p:txBody>
      </p:sp>
      <p:sp>
        <p:nvSpPr>
          <p:cNvPr id="9514"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5" name="Rectangle 298"/>
          <p:cNvSpPr>
            <a:spLocks noChangeArrowheads="1"/>
          </p:cNvSpPr>
          <p:nvPr/>
        </p:nvSpPr>
        <p:spPr bwMode="auto">
          <a:xfrm>
            <a:off x="2901950" y="3798888"/>
            <a:ext cx="2206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I - I</a:t>
            </a:r>
            <a:endParaRPr lang="es-ES" sz="1200" b="1" baseline="-25000">
              <a:solidFill>
                <a:srgbClr val="E32434"/>
              </a:solidFill>
              <a:latin typeface="Arial" charset="0"/>
            </a:endParaRPr>
          </a:p>
        </p:txBody>
      </p:sp>
      <p:sp>
        <p:nvSpPr>
          <p:cNvPr id="9516" name="Rectangle 299"/>
          <p:cNvSpPr>
            <a:spLocks noChangeArrowheads="1"/>
          </p:cNvSpPr>
          <p:nvPr/>
        </p:nvSpPr>
        <p:spPr bwMode="auto">
          <a:xfrm>
            <a:off x="2832100" y="4019550"/>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J - E</a:t>
            </a:r>
            <a:endParaRPr lang="es-ES" sz="1200" b="1" baseline="-25000">
              <a:solidFill>
                <a:srgbClr val="E32434"/>
              </a:solidFill>
              <a:latin typeface="Arial" charset="0"/>
            </a:endParaRPr>
          </a:p>
        </p:txBody>
      </p:sp>
      <p:sp>
        <p:nvSpPr>
          <p:cNvPr id="9517"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18" name="Rectangle 301"/>
          <p:cNvSpPr>
            <a:spLocks noChangeArrowheads="1"/>
          </p:cNvSpPr>
          <p:nvPr/>
        </p:nvSpPr>
        <p:spPr bwMode="auto">
          <a:xfrm>
            <a:off x="2906713" y="4252913"/>
            <a:ext cx="1698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12</a:t>
            </a:r>
            <a:endParaRPr lang="es-ES" sz="1200" b="1" baseline="-25000">
              <a:solidFill>
                <a:srgbClr val="E32434"/>
              </a:solidFill>
              <a:latin typeface="Arial" charset="0"/>
            </a:endParaRPr>
          </a:p>
        </p:txBody>
      </p:sp>
      <p:sp>
        <p:nvSpPr>
          <p:cNvPr id="9519"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0"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1" name="Rectangle 304"/>
          <p:cNvSpPr>
            <a:spLocks noChangeArrowheads="1"/>
          </p:cNvSpPr>
          <p:nvPr/>
        </p:nvSpPr>
        <p:spPr bwMode="auto">
          <a:xfrm>
            <a:off x="2608263" y="3335338"/>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El llamado</a:t>
            </a:r>
            <a:endParaRPr lang="es-ES" sz="1200" b="1" baseline="-25000">
              <a:solidFill>
                <a:srgbClr val="E32434"/>
              </a:solidFill>
              <a:latin typeface="Arial" charset="0"/>
            </a:endParaRPr>
          </a:p>
        </p:txBody>
      </p:sp>
      <p:sp>
        <p:nvSpPr>
          <p:cNvPr id="9522" name="Rectangle 305"/>
          <p:cNvSpPr>
            <a:spLocks noChangeArrowheads="1"/>
          </p:cNvSpPr>
          <p:nvPr/>
        </p:nvSpPr>
        <p:spPr bwMode="auto">
          <a:xfrm>
            <a:off x="3305175" y="5743575"/>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(1500 a.C.)</a:t>
            </a:r>
            <a:endParaRPr lang="es-ES" sz="1200" baseline="-25000">
              <a:solidFill>
                <a:srgbClr val="E32434"/>
              </a:solidFill>
              <a:latin typeface="Arial" charset="0"/>
            </a:endParaRPr>
          </a:p>
        </p:txBody>
      </p:sp>
      <p:sp>
        <p:nvSpPr>
          <p:cNvPr id="9523"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4"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5"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6" name="Rectangle 313"/>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527" name="Rectangle 314"/>
          <p:cNvSpPr>
            <a:spLocks noChangeArrowheads="1"/>
          </p:cNvSpPr>
          <p:nvPr/>
        </p:nvSpPr>
        <p:spPr bwMode="auto">
          <a:xfrm>
            <a:off x="5972175" y="5875338"/>
            <a:ext cx="677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(500 a.C.)</a:t>
            </a:r>
            <a:endParaRPr lang="es-ES" sz="1200" baseline="-25000">
              <a:solidFill>
                <a:srgbClr val="E32434"/>
              </a:solidFill>
              <a:latin typeface="Arial" charset="0"/>
            </a:endParaRPr>
          </a:p>
        </p:txBody>
      </p:sp>
      <p:sp>
        <p:nvSpPr>
          <p:cNvPr id="9528" name="Rectangle 315"/>
          <p:cNvSpPr>
            <a:spLocks noChangeArrowheads="1"/>
          </p:cNvSpPr>
          <p:nvPr/>
        </p:nvSpPr>
        <p:spPr bwMode="auto">
          <a:xfrm>
            <a:off x="5983288" y="216376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(1000 a.C.)</a:t>
            </a:r>
            <a:endParaRPr lang="es-ES" sz="1200" baseline="-25000">
              <a:solidFill>
                <a:srgbClr val="E32434"/>
              </a:solidFill>
              <a:latin typeface="Arial" charset="0"/>
            </a:endParaRPr>
          </a:p>
        </p:txBody>
      </p:sp>
      <p:sp>
        <p:nvSpPr>
          <p:cNvPr id="9529" name="Rectangle 316"/>
          <p:cNvSpPr>
            <a:spLocks noChangeArrowheads="1"/>
          </p:cNvSpPr>
          <p:nvPr/>
        </p:nvSpPr>
        <p:spPr bwMode="auto">
          <a:xfrm>
            <a:off x="3305175" y="3065463"/>
            <a:ext cx="76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(2000 a.C.)</a:t>
            </a:r>
            <a:endParaRPr lang="es-ES" sz="1200" baseline="-25000">
              <a:solidFill>
                <a:srgbClr val="E32434"/>
              </a:solidFill>
              <a:latin typeface="Arial" charset="0"/>
            </a:endParaRPr>
          </a:p>
        </p:txBody>
      </p:sp>
      <p:sp>
        <p:nvSpPr>
          <p:cNvPr id="9530" name="Freeform 317"/>
          <p:cNvSpPr>
            <a:spLocks/>
          </p:cNvSpPr>
          <p:nvPr/>
        </p:nvSpPr>
        <p:spPr bwMode="auto">
          <a:xfrm>
            <a:off x="5908675" y="6829425"/>
            <a:ext cx="241300" cy="76200"/>
          </a:xfrm>
          <a:custGeom>
            <a:avLst/>
            <a:gdLst>
              <a:gd name="T0" fmla="*/ 383063750 w 152"/>
              <a:gd name="T1" fmla="*/ 120967500 h 48"/>
              <a:gd name="T2" fmla="*/ 0 w 152"/>
              <a:gd name="T3" fmla="*/ 120967500 h 48"/>
              <a:gd name="T4" fmla="*/ 0 w 152"/>
              <a:gd name="T5" fmla="*/ 0 h 48"/>
              <a:gd name="T6" fmla="*/ 0 60000 65536"/>
              <a:gd name="T7" fmla="*/ 0 60000 65536"/>
              <a:gd name="T8" fmla="*/ 0 60000 65536"/>
            </a:gdLst>
            <a:ahLst/>
            <a:cxnLst>
              <a:cxn ang="T6">
                <a:pos x="T0" y="T1"/>
              </a:cxn>
              <a:cxn ang="T7">
                <a:pos x="T2" y="T3"/>
              </a:cxn>
              <a:cxn ang="T8">
                <a:pos x="T4" y="T5"/>
              </a:cxn>
            </a:cxnLst>
            <a:rect l="0" t="0" r="r" b="b"/>
            <a:pathLst>
              <a:path w="152" h="48">
                <a:moveTo>
                  <a:pt x="15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1" name="Rectangle 318"/>
          <p:cNvSpPr>
            <a:spLocks noChangeArrowheads="1"/>
          </p:cNvSpPr>
          <p:nvPr/>
        </p:nvSpPr>
        <p:spPr bwMode="auto">
          <a:xfrm>
            <a:off x="5456238" y="6884988"/>
            <a:ext cx="322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i="1">
                <a:solidFill>
                  <a:srgbClr val="E32434"/>
                </a:solidFill>
                <a:latin typeface="Arial" charset="0"/>
              </a:rPr>
              <a:t>Vida</a:t>
            </a:r>
            <a:endParaRPr lang="es-ES" sz="1200" baseline="-25000">
              <a:solidFill>
                <a:srgbClr val="E32434"/>
              </a:solidFill>
              <a:latin typeface="Arial" charset="0"/>
            </a:endParaRPr>
          </a:p>
        </p:txBody>
      </p:sp>
      <p:sp>
        <p:nvSpPr>
          <p:cNvPr id="220479" name="Text Box 319"/>
          <p:cNvSpPr txBox="1">
            <a:spLocks noChangeArrowheads="1"/>
          </p:cNvSpPr>
          <p:nvPr/>
        </p:nvSpPr>
        <p:spPr bwMode="auto">
          <a:xfrm>
            <a:off x="3625850" y="3390900"/>
            <a:ext cx="6413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PA</a:t>
            </a:r>
            <a:endParaRPr lang="es-ES" sz="2000" b="1" baseline="-25000">
              <a:latin typeface="Arial" charset="0"/>
              <a:cs typeface="+mn-cs"/>
            </a:endParaRPr>
          </a:p>
        </p:txBody>
      </p:sp>
      <p:sp>
        <p:nvSpPr>
          <p:cNvPr id="220480" name="Text Box 320"/>
          <p:cNvSpPr txBox="1">
            <a:spLocks noChangeArrowheads="1"/>
          </p:cNvSpPr>
          <p:nvPr/>
        </p:nvSpPr>
        <p:spPr bwMode="auto">
          <a:xfrm>
            <a:off x="6311900" y="2362200"/>
            <a:ext cx="6413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PD</a:t>
            </a:r>
            <a:endParaRPr lang="es-ES" sz="2000" b="1" baseline="-25000">
              <a:latin typeface="Arial" charset="0"/>
              <a:cs typeface="+mn-cs"/>
            </a:endParaRPr>
          </a:p>
        </p:txBody>
      </p:sp>
      <p:sp>
        <p:nvSpPr>
          <p:cNvPr id="220481" name="Text Box 321"/>
          <p:cNvSpPr txBox="1">
            <a:spLocks noChangeArrowheads="1"/>
          </p:cNvSpPr>
          <p:nvPr/>
        </p:nvSpPr>
        <p:spPr bwMode="auto">
          <a:xfrm>
            <a:off x="6311900" y="3244850"/>
            <a:ext cx="6413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NP</a:t>
            </a:r>
            <a:endParaRPr lang="es-ES" sz="2000" b="1" baseline="-25000">
              <a:latin typeface="Arial" charset="0"/>
              <a:cs typeface="+mn-cs"/>
            </a:endParaRPr>
          </a:p>
        </p:txBody>
      </p:sp>
      <p:sp>
        <p:nvSpPr>
          <p:cNvPr id="220482" name="Text Box 322"/>
          <p:cNvSpPr txBox="1">
            <a:spLocks noChangeArrowheads="1"/>
          </p:cNvSpPr>
          <p:nvPr/>
        </p:nvSpPr>
        <p:spPr bwMode="auto">
          <a:xfrm>
            <a:off x="3644900" y="6870700"/>
            <a:ext cx="6413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2000" b="1" baseline="-25000">
                <a:solidFill>
                  <a:srgbClr val="E32434"/>
                </a:solidFill>
                <a:latin typeface="Arial" charset="0"/>
                <a:cs typeface="+mn-cs"/>
              </a:rPr>
              <a:t>PT</a:t>
            </a:r>
            <a:endParaRPr lang="es-ES" sz="2000" b="1" baseline="-25000">
              <a:latin typeface="Arial" charset="0"/>
              <a:cs typeface="+mn-cs"/>
            </a:endParaRPr>
          </a:p>
        </p:txBody>
      </p:sp>
      <p:sp>
        <p:nvSpPr>
          <p:cNvPr id="9536" name="Rectangle 323"/>
          <p:cNvSpPr>
            <a:spLocks noChangeArrowheads="1"/>
          </p:cNvSpPr>
          <p:nvPr/>
        </p:nvSpPr>
        <p:spPr bwMode="auto">
          <a:xfrm>
            <a:off x="5227638" y="6723063"/>
            <a:ext cx="431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000000"/>
                </a:solidFill>
                <a:latin typeface="Arial" charset="0"/>
              </a:rPr>
              <a:t>Jesús</a:t>
            </a:r>
            <a:endParaRPr lang="es-ES" sz="1200" baseline="-25000">
              <a:latin typeface="Arial" charset="0"/>
            </a:endParaRPr>
          </a:p>
        </p:txBody>
      </p:sp>
      <p:sp>
        <p:nvSpPr>
          <p:cNvPr id="220484" name="Rectangle 324"/>
          <p:cNvSpPr>
            <a:spLocks noChangeArrowheads="1"/>
          </p:cNvSpPr>
          <p:nvPr/>
        </p:nvSpPr>
        <p:spPr bwMode="auto">
          <a:xfrm>
            <a:off x="5010150" y="2305050"/>
            <a:ext cx="914400" cy="177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538" name="Rectangle 325"/>
          <p:cNvSpPr>
            <a:spLocks noChangeArrowheads="1"/>
          </p:cNvSpPr>
          <p:nvPr/>
        </p:nvSpPr>
        <p:spPr bwMode="auto">
          <a:xfrm>
            <a:off x="5281613" y="2319338"/>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S - D - S</a:t>
            </a:r>
            <a:endParaRPr lang="es-ES" sz="1200" b="1" baseline="-25000">
              <a:solidFill>
                <a:srgbClr val="E32434"/>
              </a:solidFill>
              <a:latin typeface="Arial" charset="0"/>
            </a:endParaRPr>
          </a:p>
        </p:txBody>
      </p:sp>
      <p:sp>
        <p:nvSpPr>
          <p:cNvPr id="9539"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40" name="Rectangle 327"/>
          <p:cNvSpPr>
            <a:spLocks noChangeArrowheads="1"/>
          </p:cNvSpPr>
          <p:nvPr/>
        </p:nvSpPr>
        <p:spPr bwMode="auto">
          <a:xfrm>
            <a:off x="5016500" y="337185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200" b="1">
                <a:solidFill>
                  <a:srgbClr val="E32434"/>
                </a:solidFill>
                <a:latin typeface="Arial" charset="0"/>
              </a:rPr>
              <a:t>Los profetas</a:t>
            </a:r>
            <a:endParaRPr lang="es-ES" sz="1200" b="1" baseline="-25000">
              <a:solidFill>
                <a:srgbClr val="E32434"/>
              </a:solidFill>
              <a:latin typeface="Arial" charset="0"/>
            </a:endParaRPr>
          </a:p>
        </p:txBody>
      </p:sp>
      <p:sp>
        <p:nvSpPr>
          <p:cNvPr id="9541"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515" name="Rectangle 355"/>
          <p:cNvSpPr>
            <a:spLocks noChangeArrowheads="1"/>
          </p:cNvSpPr>
          <p:nvPr/>
        </p:nvSpPr>
        <p:spPr bwMode="auto">
          <a:xfrm>
            <a:off x="2185988" y="755650"/>
            <a:ext cx="4919662" cy="401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0514" name="Text Box 354"/>
          <p:cNvSpPr txBox="1">
            <a:spLocks noChangeArrowheads="1"/>
          </p:cNvSpPr>
          <p:nvPr/>
        </p:nvSpPr>
        <p:spPr bwMode="auto">
          <a:xfrm>
            <a:off x="2120900" y="733425"/>
            <a:ext cx="4960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s-ES" sz="2400" b="1">
                <a:latin typeface="Helvetica" charset="0"/>
                <a:cs typeface="+mn-cs"/>
              </a:rPr>
              <a:t>Clasificar los “archivos bíblicos”</a:t>
            </a:r>
          </a:p>
        </p:txBody>
      </p:sp>
      <p:sp>
        <p:nvSpPr>
          <p:cNvPr id="220518" name="Text Box 358"/>
          <p:cNvSpPr txBox="1">
            <a:spLocks noChangeArrowheads="1"/>
          </p:cNvSpPr>
          <p:nvPr/>
        </p:nvSpPr>
        <p:spPr bwMode="auto">
          <a:xfrm rot="-5400000">
            <a:off x="781843" y="5628482"/>
            <a:ext cx="2106613"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173" tIns="43087" rIns="86173" bIns="43087">
            <a:spAutoFit/>
          </a:bodyPr>
          <a:lstStyle>
            <a:lvl1pPr defTabSz="862013">
              <a:defRPr sz="2400">
                <a:solidFill>
                  <a:schemeClr val="tx1"/>
                </a:solidFill>
                <a:latin typeface="Times" charset="0"/>
                <a:ea typeface="ＭＳ Ｐゴシック" charset="0"/>
              </a:defRPr>
            </a:lvl1pPr>
            <a:lvl2pPr marL="430213" defTabSz="862013">
              <a:defRPr sz="2400">
                <a:solidFill>
                  <a:schemeClr val="tx1"/>
                </a:solidFill>
                <a:latin typeface="Times" charset="0"/>
                <a:ea typeface="ＭＳ Ｐゴシック" charset="0"/>
              </a:defRPr>
            </a:lvl2pPr>
            <a:lvl3pPr marL="862013" defTabSz="862013">
              <a:defRPr sz="2400">
                <a:solidFill>
                  <a:schemeClr val="tx1"/>
                </a:solidFill>
                <a:latin typeface="Times" charset="0"/>
                <a:ea typeface="ＭＳ Ｐゴシック" charset="0"/>
              </a:defRPr>
            </a:lvl3pPr>
            <a:lvl4pPr marL="1292225" defTabSz="862013">
              <a:defRPr sz="2400">
                <a:solidFill>
                  <a:schemeClr val="tx1"/>
                </a:solidFill>
                <a:latin typeface="Times" charset="0"/>
                <a:ea typeface="ＭＳ Ｐゴシック" charset="0"/>
              </a:defRPr>
            </a:lvl4pPr>
            <a:lvl5pPr marL="1724025" defTabSz="862013">
              <a:defRPr sz="2400">
                <a:solidFill>
                  <a:schemeClr val="tx1"/>
                </a:solidFill>
                <a:latin typeface="Times" charset="0"/>
                <a:ea typeface="ＭＳ Ｐゴシック" charset="0"/>
              </a:defRPr>
            </a:lvl5pPr>
            <a:lvl6pPr marL="2181225" defTabSz="862013" eaLnBrk="0" fontAlgn="base" hangingPunct="0">
              <a:spcBef>
                <a:spcPct val="0"/>
              </a:spcBef>
              <a:spcAft>
                <a:spcPct val="0"/>
              </a:spcAft>
              <a:defRPr sz="2400">
                <a:solidFill>
                  <a:schemeClr val="tx1"/>
                </a:solidFill>
                <a:latin typeface="Times" charset="0"/>
                <a:ea typeface="ＭＳ Ｐゴシック" charset="0"/>
              </a:defRPr>
            </a:lvl6pPr>
            <a:lvl7pPr marL="2638425" defTabSz="862013" eaLnBrk="0" fontAlgn="base" hangingPunct="0">
              <a:spcBef>
                <a:spcPct val="0"/>
              </a:spcBef>
              <a:spcAft>
                <a:spcPct val="0"/>
              </a:spcAft>
              <a:defRPr sz="2400">
                <a:solidFill>
                  <a:schemeClr val="tx1"/>
                </a:solidFill>
                <a:latin typeface="Times" charset="0"/>
                <a:ea typeface="ＭＳ Ｐゴシック" charset="0"/>
              </a:defRPr>
            </a:lvl7pPr>
            <a:lvl8pPr marL="3095625" defTabSz="862013" eaLnBrk="0" fontAlgn="base" hangingPunct="0">
              <a:spcBef>
                <a:spcPct val="0"/>
              </a:spcBef>
              <a:spcAft>
                <a:spcPct val="0"/>
              </a:spcAft>
              <a:defRPr sz="2400">
                <a:solidFill>
                  <a:schemeClr val="tx1"/>
                </a:solidFill>
                <a:latin typeface="Times" charset="0"/>
                <a:ea typeface="ＭＳ Ｐゴシック" charset="0"/>
              </a:defRPr>
            </a:lvl8pPr>
            <a:lvl9pPr marL="3552825" defTabSz="862013"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s-ES" sz="2600" b="1" i="1" smtClean="0">
                <a:latin typeface="Century Gothic" charset="0"/>
                <a:cs typeface="+mn-cs"/>
              </a:rPr>
              <a:t>4 PERSONAS</a:t>
            </a:r>
          </a:p>
        </p:txBody>
      </p:sp>
      <p:sp>
        <p:nvSpPr>
          <p:cNvPr id="220519" name="Text Box 359"/>
          <p:cNvSpPr txBox="1">
            <a:spLocks noChangeArrowheads="1"/>
          </p:cNvSpPr>
          <p:nvPr/>
        </p:nvSpPr>
        <p:spPr bwMode="auto">
          <a:xfrm rot="-5400000">
            <a:off x="3215481" y="3051969"/>
            <a:ext cx="2713038" cy="482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173" tIns="43087" rIns="86173" bIns="43087">
            <a:spAutoFit/>
          </a:bodyPr>
          <a:lstStyle>
            <a:lvl1pPr defTabSz="862013">
              <a:defRPr sz="2400">
                <a:solidFill>
                  <a:schemeClr val="tx1"/>
                </a:solidFill>
                <a:latin typeface="Times" charset="0"/>
                <a:ea typeface="ＭＳ Ｐゴシック" charset="0"/>
              </a:defRPr>
            </a:lvl1pPr>
            <a:lvl2pPr marL="430213" defTabSz="862013">
              <a:defRPr sz="2400">
                <a:solidFill>
                  <a:schemeClr val="tx1"/>
                </a:solidFill>
                <a:latin typeface="Times" charset="0"/>
                <a:ea typeface="ＭＳ Ｐゴシック" charset="0"/>
              </a:defRPr>
            </a:lvl2pPr>
            <a:lvl3pPr marL="862013" defTabSz="862013">
              <a:defRPr sz="2400">
                <a:solidFill>
                  <a:schemeClr val="tx1"/>
                </a:solidFill>
                <a:latin typeface="Times" charset="0"/>
                <a:ea typeface="ＭＳ Ｐゴシック" charset="0"/>
              </a:defRPr>
            </a:lvl3pPr>
            <a:lvl4pPr marL="1292225" defTabSz="862013">
              <a:defRPr sz="2400">
                <a:solidFill>
                  <a:schemeClr val="tx1"/>
                </a:solidFill>
                <a:latin typeface="Times" charset="0"/>
                <a:ea typeface="ＭＳ Ｐゴシック" charset="0"/>
              </a:defRPr>
            </a:lvl4pPr>
            <a:lvl5pPr marL="1724025" defTabSz="862013">
              <a:defRPr sz="2400">
                <a:solidFill>
                  <a:schemeClr val="tx1"/>
                </a:solidFill>
                <a:latin typeface="Times" charset="0"/>
                <a:ea typeface="ＭＳ Ｐゴシック" charset="0"/>
              </a:defRPr>
            </a:lvl5pPr>
            <a:lvl6pPr marL="2181225" defTabSz="862013" eaLnBrk="0" fontAlgn="base" hangingPunct="0">
              <a:spcBef>
                <a:spcPct val="0"/>
              </a:spcBef>
              <a:spcAft>
                <a:spcPct val="0"/>
              </a:spcAft>
              <a:defRPr sz="2400">
                <a:solidFill>
                  <a:schemeClr val="tx1"/>
                </a:solidFill>
                <a:latin typeface="Times" charset="0"/>
                <a:ea typeface="ＭＳ Ｐゴシック" charset="0"/>
              </a:defRPr>
            </a:lvl6pPr>
            <a:lvl7pPr marL="2638425" defTabSz="862013" eaLnBrk="0" fontAlgn="base" hangingPunct="0">
              <a:spcBef>
                <a:spcPct val="0"/>
              </a:spcBef>
              <a:spcAft>
                <a:spcPct val="0"/>
              </a:spcAft>
              <a:defRPr sz="2400">
                <a:solidFill>
                  <a:schemeClr val="tx1"/>
                </a:solidFill>
                <a:latin typeface="Times" charset="0"/>
                <a:ea typeface="ＭＳ Ｐゴシック" charset="0"/>
              </a:defRPr>
            </a:lvl7pPr>
            <a:lvl8pPr marL="3095625" defTabSz="862013" eaLnBrk="0" fontAlgn="base" hangingPunct="0">
              <a:spcBef>
                <a:spcPct val="0"/>
              </a:spcBef>
              <a:spcAft>
                <a:spcPct val="0"/>
              </a:spcAft>
              <a:defRPr sz="2400">
                <a:solidFill>
                  <a:schemeClr val="tx1"/>
                </a:solidFill>
                <a:latin typeface="Times" charset="0"/>
                <a:ea typeface="ＭＳ Ｐゴシック" charset="0"/>
              </a:defRPr>
            </a:lvl8pPr>
            <a:lvl9pPr marL="3552825" defTabSz="862013"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s-ES" sz="2600" b="1" i="1" smtClean="0">
                <a:latin typeface="Century Gothic" charset="0"/>
                <a:cs typeface="+mn-cs"/>
              </a:rPr>
              <a:t>3 SOCIEADADES</a:t>
            </a:r>
          </a:p>
        </p:txBody>
      </p:sp>
      <p:sp>
        <p:nvSpPr>
          <p:cNvPr id="9546" name="Rectangle 360"/>
          <p:cNvSpPr>
            <a:spLocks noChangeArrowheads="1"/>
          </p:cNvSpPr>
          <p:nvPr/>
        </p:nvSpPr>
        <p:spPr bwMode="auto">
          <a:xfrm>
            <a:off x="1920875" y="1755775"/>
            <a:ext cx="33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3600" b="1">
                <a:solidFill>
                  <a:srgbClr val="000000"/>
                </a:solidFill>
                <a:latin typeface="Arial" charset="0"/>
              </a:rPr>
              <a:t>C</a:t>
            </a:r>
            <a:endParaRPr lang="es-ES" sz="3600" baseline="-25000">
              <a:latin typeface="Arial" charset="0"/>
            </a:endParaRPr>
          </a:p>
        </p:txBody>
      </p:sp>
      <p:grpSp>
        <p:nvGrpSpPr>
          <p:cNvPr id="9547" name="Group 361"/>
          <p:cNvGrpSpPr>
            <a:grpSpLocks/>
          </p:cNvGrpSpPr>
          <p:nvPr/>
        </p:nvGrpSpPr>
        <p:grpSpPr bwMode="auto">
          <a:xfrm>
            <a:off x="498475" y="1441450"/>
            <a:ext cx="1174750" cy="2474913"/>
            <a:chOff x="233" y="908"/>
            <a:chExt cx="740" cy="1559"/>
          </a:xfrm>
        </p:grpSpPr>
        <p:pic>
          <p:nvPicPr>
            <p:cNvPr id="220522" name="Picture 3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33" y="908"/>
              <a:ext cx="736" cy="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0523" name="Rectangle 363"/>
            <p:cNvSpPr>
              <a:spLocks noChangeArrowheads="1"/>
            </p:cNvSpPr>
            <p:nvPr/>
          </p:nvSpPr>
          <p:spPr bwMode="auto">
            <a:xfrm>
              <a:off x="631" y="1369"/>
              <a:ext cx="237" cy="48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p>
              <a:pPr>
                <a:defRPr/>
              </a:pPr>
              <a:endParaRPr lang="en-US">
                <a:cs typeface="+mn-cs"/>
              </a:endParaRPr>
            </a:p>
          </p:txBody>
        </p:sp>
        <p:sp>
          <p:nvSpPr>
            <p:cNvPr id="220524" name="Text Box 364"/>
            <p:cNvSpPr txBox="1">
              <a:spLocks noChangeArrowheads="1"/>
            </p:cNvSpPr>
            <p:nvPr/>
          </p:nvSpPr>
          <p:spPr bwMode="auto">
            <a:xfrm rot="-459518">
              <a:off x="538" y="1351"/>
              <a:ext cx="435"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sz="2400">
                  <a:solidFill>
                    <a:schemeClr val="tx1"/>
                  </a:solidFill>
                  <a:latin typeface="Times" charset="0"/>
                  <a:ea typeface="ＭＳ Ｐゴシック" charset="0"/>
                </a:defRPr>
              </a:lvl1pPr>
              <a:lvl2pPr marL="430213" defTabSz="862013">
                <a:defRPr sz="2400">
                  <a:solidFill>
                    <a:schemeClr val="tx1"/>
                  </a:solidFill>
                  <a:latin typeface="Times" charset="0"/>
                  <a:ea typeface="ＭＳ Ｐゴシック" charset="0"/>
                </a:defRPr>
              </a:lvl2pPr>
              <a:lvl3pPr marL="862013" defTabSz="862013">
                <a:defRPr sz="2400">
                  <a:solidFill>
                    <a:schemeClr val="tx1"/>
                  </a:solidFill>
                  <a:latin typeface="Times" charset="0"/>
                  <a:ea typeface="ＭＳ Ｐゴシック" charset="0"/>
                </a:defRPr>
              </a:lvl3pPr>
              <a:lvl4pPr marL="1292225" defTabSz="862013">
                <a:defRPr sz="2400">
                  <a:solidFill>
                    <a:schemeClr val="tx1"/>
                  </a:solidFill>
                  <a:latin typeface="Times" charset="0"/>
                  <a:ea typeface="ＭＳ Ｐゴシック" charset="0"/>
                </a:defRPr>
              </a:lvl4pPr>
              <a:lvl5pPr marL="1724025" defTabSz="862013">
                <a:defRPr sz="2400">
                  <a:solidFill>
                    <a:schemeClr val="tx1"/>
                  </a:solidFill>
                  <a:latin typeface="Times" charset="0"/>
                  <a:ea typeface="ＭＳ Ｐゴシック" charset="0"/>
                </a:defRPr>
              </a:lvl5pPr>
              <a:lvl6pPr marL="2181225" defTabSz="862013" eaLnBrk="0" fontAlgn="base" hangingPunct="0">
                <a:spcBef>
                  <a:spcPct val="0"/>
                </a:spcBef>
                <a:spcAft>
                  <a:spcPct val="0"/>
                </a:spcAft>
                <a:defRPr sz="2400">
                  <a:solidFill>
                    <a:schemeClr val="tx1"/>
                  </a:solidFill>
                  <a:latin typeface="Times" charset="0"/>
                  <a:ea typeface="ＭＳ Ｐゴシック" charset="0"/>
                </a:defRPr>
              </a:lvl6pPr>
              <a:lvl7pPr marL="2638425" defTabSz="862013" eaLnBrk="0" fontAlgn="base" hangingPunct="0">
                <a:spcBef>
                  <a:spcPct val="0"/>
                </a:spcBef>
                <a:spcAft>
                  <a:spcPct val="0"/>
                </a:spcAft>
                <a:defRPr sz="2400">
                  <a:solidFill>
                    <a:schemeClr val="tx1"/>
                  </a:solidFill>
                  <a:latin typeface="Times" charset="0"/>
                  <a:ea typeface="ＭＳ Ｐゴシック" charset="0"/>
                </a:defRPr>
              </a:lvl7pPr>
              <a:lvl8pPr marL="3095625" defTabSz="862013" eaLnBrk="0" fontAlgn="base" hangingPunct="0">
                <a:spcBef>
                  <a:spcPct val="0"/>
                </a:spcBef>
                <a:spcAft>
                  <a:spcPct val="0"/>
                </a:spcAft>
                <a:defRPr sz="2400">
                  <a:solidFill>
                    <a:schemeClr val="tx1"/>
                  </a:solidFill>
                  <a:latin typeface="Times" charset="0"/>
                  <a:ea typeface="ＭＳ Ｐゴシック" charset="0"/>
                </a:defRPr>
              </a:lvl8pPr>
              <a:lvl9pPr marL="3552825" defTabSz="862013"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20000"/>
                </a:lnSpc>
                <a:spcBef>
                  <a:spcPct val="50000"/>
                </a:spcBef>
                <a:defRPr/>
              </a:pPr>
              <a:r>
                <a:rPr lang="en-US" sz="900" smtClean="0">
                  <a:latin typeface="Impact" charset="0"/>
                  <a:cs typeface="+mn-cs"/>
                </a:rPr>
                <a:t>ARCHIVO BIBLICO</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607175" y="87313"/>
            <a:ext cx="72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s-ES" sz="1800" b="1">
                <a:latin typeface="Comic Sans MS" charset="0"/>
                <a:cs typeface="+mn-cs"/>
              </a:rPr>
              <a:t>05</a:t>
            </a:r>
          </a:p>
        </p:txBody>
      </p:sp>
      <p:sp>
        <p:nvSpPr>
          <p:cNvPr id="7171" name="Text Box 3"/>
          <p:cNvSpPr txBox="1">
            <a:spLocks noChangeArrowheads="1"/>
          </p:cNvSpPr>
          <p:nvPr/>
        </p:nvSpPr>
        <p:spPr bwMode="auto">
          <a:xfrm>
            <a:off x="2397125" y="730250"/>
            <a:ext cx="417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sz="1400">
              <a:latin typeface="Comic Sans MS" charset="0"/>
              <a:cs typeface="+mn-cs"/>
            </a:endParaRPr>
          </a:p>
        </p:txBody>
      </p:sp>
      <p:sp>
        <p:nvSpPr>
          <p:cNvPr id="7181" name="Text Box 13"/>
          <p:cNvSpPr txBox="1">
            <a:spLocks noChangeArrowheads="1"/>
          </p:cNvSpPr>
          <p:nvPr/>
        </p:nvSpPr>
        <p:spPr bwMode="auto">
          <a:xfrm>
            <a:off x="1327150" y="1536700"/>
            <a:ext cx="5299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spcBef>
                <a:spcPct val="50000"/>
              </a:spcBef>
              <a:defRPr/>
            </a:pPr>
            <a:r>
              <a:rPr lang="es-ES" sz="1600" b="1">
                <a:latin typeface="Comic Sans MS" charset="0"/>
                <a:cs typeface="+mn-cs"/>
              </a:rPr>
              <a:t>Alejando murió a los ____...en los años 300 a.C.</a:t>
            </a:r>
          </a:p>
        </p:txBody>
      </p:sp>
      <p:sp>
        <p:nvSpPr>
          <p:cNvPr id="7182" name="Text Box 14"/>
          <p:cNvSpPr txBox="1">
            <a:spLocks noChangeArrowheads="1"/>
          </p:cNvSpPr>
          <p:nvPr/>
        </p:nvSpPr>
        <p:spPr bwMode="auto">
          <a:xfrm>
            <a:off x="1144588" y="1843088"/>
            <a:ext cx="6002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spcBef>
                <a:spcPct val="50000"/>
              </a:spcBef>
              <a:defRPr/>
            </a:pPr>
            <a:r>
              <a:rPr lang="es-ES" sz="1600" b="1">
                <a:latin typeface="Comic Sans MS" charset="0"/>
                <a:cs typeface="+mn-cs"/>
              </a:rPr>
              <a:t>Su imperio quedó dividido entre sus cuatro __________.</a:t>
            </a:r>
          </a:p>
        </p:txBody>
      </p:sp>
      <p:sp>
        <p:nvSpPr>
          <p:cNvPr id="7224" name="Text Box 56"/>
          <p:cNvSpPr txBox="1">
            <a:spLocks noChangeArrowheads="1"/>
          </p:cNvSpPr>
          <p:nvPr/>
        </p:nvSpPr>
        <p:spPr bwMode="auto">
          <a:xfrm>
            <a:off x="6208713" y="100647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s-ES" sz="1200" b="1">
                <a:latin typeface="Comic Sans MS" charset="0"/>
                <a:cs typeface="+mn-cs"/>
              </a:rPr>
              <a:t> </a:t>
            </a:r>
          </a:p>
        </p:txBody>
      </p:sp>
      <p:sp>
        <p:nvSpPr>
          <p:cNvPr id="7228" name="Text Box 60"/>
          <p:cNvSpPr txBox="1">
            <a:spLocks noChangeArrowheads="1"/>
          </p:cNvSpPr>
          <p:nvPr/>
        </p:nvSpPr>
        <p:spPr bwMode="auto">
          <a:xfrm>
            <a:off x="1081088" y="1166813"/>
            <a:ext cx="6261100" cy="457200"/>
          </a:xfrm>
          <a:prstGeom prst="rect">
            <a:avLst/>
          </a:prstGeom>
          <a:noFill/>
          <a:ln>
            <a:noFill/>
          </a:ln>
          <a:effectLst>
            <a:outerShdw blurRad="63500" dist="53882" dir="2700000" algn="ctr" rotWithShape="0">
              <a:srgbClr val="DEDED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Lst>
        </p:spPr>
        <p:txBody>
          <a:bodyPr>
            <a:spAutoFit/>
          </a:bodyPr>
          <a:lstStyle/>
          <a:p>
            <a:pPr>
              <a:spcBef>
                <a:spcPct val="50000"/>
              </a:spcBef>
              <a:defRPr/>
            </a:pPr>
            <a:r>
              <a:rPr lang="es-ES" sz="2400" b="1" i="1">
                <a:latin typeface="Arial" charset="0"/>
                <a:cs typeface="+mn-cs"/>
              </a:rPr>
              <a:t>                  Entre Malaquías y Mateo</a:t>
            </a:r>
          </a:p>
        </p:txBody>
      </p:sp>
      <p:sp>
        <p:nvSpPr>
          <p:cNvPr id="7230" name="Text Box 62"/>
          <p:cNvSpPr txBox="1">
            <a:spLocks noChangeArrowheads="1"/>
          </p:cNvSpPr>
          <p:nvPr/>
        </p:nvSpPr>
        <p:spPr bwMode="auto">
          <a:xfrm>
            <a:off x="2987675" y="762000"/>
            <a:ext cx="3771900" cy="457200"/>
          </a:xfrm>
          <a:prstGeom prst="rect">
            <a:avLst/>
          </a:prstGeom>
          <a:noFill/>
          <a:ln>
            <a:noFill/>
          </a:ln>
          <a:effectLst>
            <a:outerShdw blurRad="63500" dist="17961" dir="2700000" algn="ctr" rotWithShape="0">
              <a:srgbClr val="DEDEDE">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s-ES" sz="2400" b="1" i="1">
                <a:latin typeface="Arial" charset="0"/>
                <a:cs typeface="+mn-cs"/>
              </a:rPr>
              <a:t>El “período silente”</a:t>
            </a:r>
          </a:p>
        </p:txBody>
      </p:sp>
      <p:sp>
        <p:nvSpPr>
          <p:cNvPr id="7210" name="Text Box 42"/>
          <p:cNvSpPr txBox="1">
            <a:spLocks noChangeArrowheads="1"/>
          </p:cNvSpPr>
          <p:nvPr/>
        </p:nvSpPr>
        <p:spPr bwMode="auto">
          <a:xfrm>
            <a:off x="4943475" y="3203575"/>
            <a:ext cx="16510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nSpc>
                <a:spcPct val="70000"/>
              </a:lnSpc>
              <a:spcBef>
                <a:spcPct val="50000"/>
              </a:spcBef>
              <a:defRPr/>
            </a:pPr>
            <a:r>
              <a:rPr lang="es-ES" sz="1600" b="1">
                <a:latin typeface="Arial" charset="0"/>
                <a:cs typeface="+mn-cs"/>
              </a:rPr>
              <a:t>Los emperadores seléucidas</a:t>
            </a:r>
            <a:endParaRPr lang="es-ES" sz="1400" b="1">
              <a:latin typeface="Arial" charset="0"/>
              <a:cs typeface="+mn-cs"/>
            </a:endParaRPr>
          </a:p>
        </p:txBody>
      </p:sp>
      <p:sp>
        <p:nvSpPr>
          <p:cNvPr id="7211" name="Text Box 43"/>
          <p:cNvSpPr txBox="1">
            <a:spLocks noChangeArrowheads="1"/>
          </p:cNvSpPr>
          <p:nvPr/>
        </p:nvSpPr>
        <p:spPr bwMode="auto">
          <a:xfrm>
            <a:off x="330200" y="5070475"/>
            <a:ext cx="226695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r">
              <a:lnSpc>
                <a:spcPct val="70000"/>
              </a:lnSpc>
              <a:spcBef>
                <a:spcPct val="50000"/>
              </a:spcBef>
              <a:defRPr/>
            </a:pPr>
            <a:r>
              <a:rPr lang="es-ES" sz="1600" b="1">
                <a:latin typeface="Arial" charset="0"/>
                <a:cs typeface="+mn-cs"/>
              </a:rPr>
              <a:t>Los faraones The ptolemaicos</a:t>
            </a:r>
          </a:p>
          <a:p>
            <a:pPr algn="r">
              <a:lnSpc>
                <a:spcPct val="70000"/>
              </a:lnSpc>
              <a:spcBef>
                <a:spcPct val="50000"/>
              </a:spcBef>
              <a:defRPr/>
            </a:pPr>
            <a:endParaRPr lang="es-ES" sz="1400" b="1">
              <a:latin typeface="Arial" charset="0"/>
              <a:cs typeface="+mn-cs"/>
            </a:endParaRPr>
          </a:p>
        </p:txBody>
      </p:sp>
      <p:sp>
        <p:nvSpPr>
          <p:cNvPr id="10250" name="Rectangle 75"/>
          <p:cNvSpPr>
            <a:spLocks noChangeArrowheads="1"/>
          </p:cNvSpPr>
          <p:nvPr/>
        </p:nvSpPr>
        <p:spPr bwMode="auto">
          <a:xfrm>
            <a:off x="3621088" y="1563688"/>
            <a:ext cx="254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800" b="1">
                <a:solidFill>
                  <a:srgbClr val="E32434"/>
                </a:solidFill>
                <a:latin typeface="Arial" charset="0"/>
              </a:rPr>
              <a:t>33</a:t>
            </a:r>
            <a:endParaRPr lang="es-ES" sz="1800" b="1" baseline="-25000">
              <a:solidFill>
                <a:srgbClr val="E32434"/>
              </a:solidFill>
              <a:latin typeface="Arial" charset="0"/>
            </a:endParaRPr>
          </a:p>
        </p:txBody>
      </p:sp>
      <p:sp>
        <p:nvSpPr>
          <p:cNvPr id="10251" name="Rectangle 76"/>
          <p:cNvSpPr>
            <a:spLocks noChangeArrowheads="1"/>
          </p:cNvSpPr>
          <p:nvPr/>
        </p:nvSpPr>
        <p:spPr bwMode="auto">
          <a:xfrm>
            <a:off x="5630863" y="1927225"/>
            <a:ext cx="830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400" b="1">
                <a:solidFill>
                  <a:srgbClr val="E32434"/>
                </a:solidFill>
                <a:latin typeface="Arial" charset="0"/>
              </a:rPr>
              <a:t>generales</a:t>
            </a:r>
            <a:endParaRPr lang="es-ES" sz="1400" b="1" baseline="-25000">
              <a:solidFill>
                <a:srgbClr val="E32434"/>
              </a:solidFill>
              <a:latin typeface="Arial" charset="0"/>
            </a:endParaRPr>
          </a:p>
        </p:txBody>
      </p:sp>
      <p:sp>
        <p:nvSpPr>
          <p:cNvPr id="7229" name="Text Box 61"/>
          <p:cNvSpPr txBox="1">
            <a:spLocks noChangeArrowheads="1"/>
          </p:cNvSpPr>
          <p:nvPr/>
        </p:nvSpPr>
        <p:spPr bwMode="auto">
          <a:xfrm>
            <a:off x="4664075" y="4105275"/>
            <a:ext cx="2449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ctr">
              <a:lnSpc>
                <a:spcPct val="80000"/>
              </a:lnSpc>
              <a:spcBef>
                <a:spcPct val="50000"/>
              </a:spcBef>
            </a:pPr>
            <a:r>
              <a:rPr lang="es-ES" sz="2400" b="1">
                <a:latin typeface="Arial" charset="0"/>
              </a:rPr>
              <a:t>“¡El  ______   de la tierra!</a:t>
            </a:r>
            <a:r>
              <a:rPr lang="es-ES" sz="1800" b="1">
                <a:latin typeface="Arial" charset="0"/>
              </a:rPr>
              <a:t> </a:t>
            </a:r>
          </a:p>
        </p:txBody>
      </p:sp>
      <p:sp>
        <p:nvSpPr>
          <p:cNvPr id="10253" name="Rectangle 79"/>
          <p:cNvSpPr>
            <a:spLocks noChangeArrowheads="1"/>
          </p:cNvSpPr>
          <p:nvPr/>
        </p:nvSpPr>
        <p:spPr bwMode="auto">
          <a:xfrm>
            <a:off x="5435600" y="4152900"/>
            <a:ext cx="13239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0000"/>
              </a:lnSpc>
            </a:pPr>
            <a:r>
              <a:rPr lang="es-ES" sz="2000" b="1">
                <a:solidFill>
                  <a:srgbClr val="E32434"/>
                </a:solidFill>
                <a:latin typeface="Arial" charset="0"/>
              </a:rPr>
              <a:t>ombligo</a:t>
            </a:r>
            <a:endParaRPr lang="es-ES" sz="2000" b="1" baseline="-25000">
              <a:solidFill>
                <a:srgbClr val="E32434"/>
              </a:solidFill>
              <a:latin typeface="Arial" charset="0"/>
            </a:endParaRPr>
          </a:p>
        </p:txBody>
      </p:sp>
      <p:sp>
        <p:nvSpPr>
          <p:cNvPr id="7197" name="Line 29"/>
          <p:cNvSpPr>
            <a:spLocks noChangeShapeType="1"/>
          </p:cNvSpPr>
          <p:nvPr/>
        </p:nvSpPr>
        <p:spPr bwMode="auto">
          <a:xfrm flipH="1">
            <a:off x="2798763" y="2220913"/>
            <a:ext cx="1389062" cy="411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5F5F5F"/>
                </a:solidFill>
                <a:round/>
                <a:headEnd/>
                <a:tailEnd type="triangle" w="med" len="me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99" name="Line 31"/>
          <p:cNvSpPr>
            <a:spLocks noChangeShapeType="1"/>
          </p:cNvSpPr>
          <p:nvPr/>
        </p:nvSpPr>
        <p:spPr bwMode="auto">
          <a:xfrm>
            <a:off x="5154613" y="2178050"/>
            <a:ext cx="300037" cy="482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5F5F5F"/>
                </a:solidFill>
                <a:round/>
                <a:headEnd/>
                <a:tailEnd type="triangle" w="med" len="me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02" name="Freeform 34"/>
          <p:cNvSpPr>
            <a:spLocks/>
          </p:cNvSpPr>
          <p:nvPr/>
        </p:nvSpPr>
        <p:spPr bwMode="auto">
          <a:xfrm>
            <a:off x="4422775" y="3532188"/>
            <a:ext cx="339725" cy="531812"/>
          </a:xfrm>
          <a:custGeom>
            <a:avLst/>
            <a:gdLst>
              <a:gd name="T0" fmla="*/ 336 w 357"/>
              <a:gd name="T1" fmla="*/ 0 h 601"/>
              <a:gd name="T2" fmla="*/ 350 w 357"/>
              <a:gd name="T3" fmla="*/ 43 h 601"/>
              <a:gd name="T4" fmla="*/ 357 w 357"/>
              <a:gd name="T5" fmla="*/ 65 h 601"/>
              <a:gd name="T6" fmla="*/ 350 w 357"/>
              <a:gd name="T7" fmla="*/ 215 h 601"/>
              <a:gd name="T8" fmla="*/ 221 w 357"/>
              <a:gd name="T9" fmla="*/ 436 h 601"/>
              <a:gd name="T10" fmla="*/ 64 w 357"/>
              <a:gd name="T11" fmla="*/ 565 h 601"/>
              <a:gd name="T12" fmla="*/ 21 w 357"/>
              <a:gd name="T13" fmla="*/ 593 h 601"/>
              <a:gd name="T14" fmla="*/ 0 w 357"/>
              <a:gd name="T15" fmla="*/ 601 h 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03" name="Freeform 35"/>
          <p:cNvSpPr>
            <a:spLocks/>
          </p:cNvSpPr>
          <p:nvPr/>
        </p:nvSpPr>
        <p:spPr bwMode="auto">
          <a:xfrm rot="865020">
            <a:off x="3841750" y="4386263"/>
            <a:ext cx="338138" cy="608012"/>
          </a:xfrm>
          <a:custGeom>
            <a:avLst/>
            <a:gdLst>
              <a:gd name="T0" fmla="*/ 0 w 355"/>
              <a:gd name="T1" fmla="*/ 686 h 686"/>
              <a:gd name="T2" fmla="*/ 93 w 355"/>
              <a:gd name="T3" fmla="*/ 657 h 686"/>
              <a:gd name="T4" fmla="*/ 114 w 355"/>
              <a:gd name="T5" fmla="*/ 650 h 686"/>
              <a:gd name="T6" fmla="*/ 229 w 355"/>
              <a:gd name="T7" fmla="*/ 557 h 686"/>
              <a:gd name="T8" fmla="*/ 272 w 355"/>
              <a:gd name="T9" fmla="*/ 500 h 686"/>
              <a:gd name="T10" fmla="*/ 279 w 355"/>
              <a:gd name="T11" fmla="*/ 471 h 686"/>
              <a:gd name="T12" fmla="*/ 307 w 355"/>
              <a:gd name="T13" fmla="*/ 428 h 686"/>
              <a:gd name="T14" fmla="*/ 343 w 355"/>
              <a:gd name="T15" fmla="*/ 307 h 686"/>
              <a:gd name="T16" fmla="*/ 293 w 355"/>
              <a:gd name="T17" fmla="*/ 71 h 686"/>
              <a:gd name="T18" fmla="*/ 193 w 355"/>
              <a:gd name="T19" fmla="*/ 14 h 686"/>
              <a:gd name="T20" fmla="*/ 150 w 355"/>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05" name="Oval 37"/>
          <p:cNvSpPr>
            <a:spLocks noChangeArrowheads="1"/>
          </p:cNvSpPr>
          <p:nvPr/>
        </p:nvSpPr>
        <p:spPr bwMode="auto">
          <a:xfrm>
            <a:off x="3405188" y="3948113"/>
            <a:ext cx="1092200" cy="5619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06" name="Text Box 38"/>
          <p:cNvSpPr txBox="1">
            <a:spLocks noChangeArrowheads="1"/>
          </p:cNvSpPr>
          <p:nvPr/>
        </p:nvSpPr>
        <p:spPr bwMode="auto">
          <a:xfrm>
            <a:off x="3473450" y="4070350"/>
            <a:ext cx="1290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spcBef>
                <a:spcPct val="50000"/>
              </a:spcBef>
              <a:defRPr/>
            </a:pPr>
            <a:r>
              <a:rPr lang="es-ES" sz="1200" b="1">
                <a:latin typeface="Arial" charset="0"/>
                <a:cs typeface="+mn-cs"/>
              </a:rPr>
              <a:t>Palestina</a:t>
            </a:r>
          </a:p>
        </p:txBody>
      </p:sp>
      <p:grpSp>
        <p:nvGrpSpPr>
          <p:cNvPr id="10260" name="Group 83"/>
          <p:cNvGrpSpPr>
            <a:grpSpLocks/>
          </p:cNvGrpSpPr>
          <p:nvPr/>
        </p:nvGrpSpPr>
        <p:grpSpPr bwMode="auto">
          <a:xfrm>
            <a:off x="976313" y="2320925"/>
            <a:ext cx="1292225" cy="655638"/>
            <a:chOff x="633" y="1423"/>
            <a:chExt cx="814" cy="413"/>
          </a:xfrm>
        </p:grpSpPr>
        <p:sp>
          <p:nvSpPr>
            <p:cNvPr id="7183" name="Oval 15"/>
            <p:cNvSpPr>
              <a:spLocks noChangeArrowheads="1"/>
            </p:cNvSpPr>
            <p:nvPr/>
          </p:nvSpPr>
          <p:spPr bwMode="auto">
            <a:xfrm>
              <a:off x="633" y="1423"/>
              <a:ext cx="814" cy="413"/>
            </a:xfrm>
            <a:prstGeom prst="ellipse">
              <a:avLst/>
            </a:prstGeom>
            <a:noFill/>
            <a:ln w="762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84" name="Text Box 16"/>
            <p:cNvSpPr txBox="1">
              <a:spLocks noChangeArrowheads="1"/>
            </p:cNvSpPr>
            <p:nvPr/>
          </p:nvSpPr>
          <p:spPr bwMode="auto">
            <a:xfrm>
              <a:off x="716" y="1462"/>
              <a:ext cx="66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Grecia: </a:t>
              </a:r>
            </a:p>
          </p:txBody>
        </p:sp>
        <p:sp>
          <p:nvSpPr>
            <p:cNvPr id="7196" name="Text Box 28"/>
            <p:cNvSpPr txBox="1">
              <a:spLocks noChangeArrowheads="1"/>
            </p:cNvSpPr>
            <p:nvPr/>
          </p:nvSpPr>
          <p:spPr bwMode="auto">
            <a:xfrm>
              <a:off x="705" y="1604"/>
              <a:ext cx="665" cy="17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Casandro</a:t>
              </a:r>
            </a:p>
          </p:txBody>
        </p:sp>
        <p:grpSp>
          <p:nvGrpSpPr>
            <p:cNvPr id="10293" name="Group 69"/>
            <p:cNvGrpSpPr>
              <a:grpSpLocks/>
            </p:cNvGrpSpPr>
            <p:nvPr/>
          </p:nvGrpSpPr>
          <p:grpSpPr bwMode="auto">
            <a:xfrm>
              <a:off x="836" y="1450"/>
              <a:ext cx="396" cy="338"/>
              <a:chOff x="260" y="2312"/>
              <a:chExt cx="360" cy="360"/>
            </a:xfrm>
          </p:grpSpPr>
          <p:sp>
            <p:nvSpPr>
              <p:cNvPr id="7235" name="Rectangle 67"/>
              <p:cNvSpPr>
                <a:spLocks noChangeArrowheads="1"/>
              </p:cNvSpPr>
              <p:nvPr/>
            </p:nvSpPr>
            <p:spPr bwMode="auto">
              <a:xfrm rot="2965956">
                <a:off x="400" y="2312"/>
                <a:ext cx="81" cy="3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36" name="Rectangle 68"/>
              <p:cNvSpPr>
                <a:spLocks noChangeArrowheads="1"/>
              </p:cNvSpPr>
              <p:nvPr/>
            </p:nvSpPr>
            <p:spPr bwMode="auto">
              <a:xfrm rot="-2559469">
                <a:off x="400" y="2312"/>
                <a:ext cx="80" cy="36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0261" name="Group 22"/>
          <p:cNvGrpSpPr>
            <a:grpSpLocks/>
          </p:cNvGrpSpPr>
          <p:nvPr/>
        </p:nvGrpSpPr>
        <p:grpSpPr bwMode="auto">
          <a:xfrm>
            <a:off x="2462213" y="4659313"/>
            <a:ext cx="1292225" cy="657225"/>
            <a:chOff x="818" y="3477"/>
            <a:chExt cx="1357" cy="743"/>
          </a:xfrm>
        </p:grpSpPr>
        <p:sp>
          <p:nvSpPr>
            <p:cNvPr id="7191" name="Oval 23"/>
            <p:cNvSpPr>
              <a:spLocks noChangeArrowheads="1"/>
            </p:cNvSpPr>
            <p:nvPr/>
          </p:nvSpPr>
          <p:spPr bwMode="auto">
            <a:xfrm>
              <a:off x="818" y="3477"/>
              <a:ext cx="1357" cy="743"/>
            </a:xfrm>
            <a:prstGeom prst="ellipse">
              <a:avLst/>
            </a:prstGeom>
            <a:noFill/>
            <a:ln w="762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92" name="Text Box 24"/>
            <p:cNvSpPr txBox="1">
              <a:spLocks noChangeArrowheads="1"/>
            </p:cNvSpPr>
            <p:nvPr/>
          </p:nvSpPr>
          <p:spPr bwMode="auto">
            <a:xfrm>
              <a:off x="956" y="3527"/>
              <a:ext cx="1107"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Egipto</a:t>
              </a:r>
            </a:p>
          </p:txBody>
        </p:sp>
      </p:grpSp>
      <p:sp>
        <p:nvSpPr>
          <p:cNvPr id="7215" name="Text Box 47"/>
          <p:cNvSpPr txBox="1">
            <a:spLocks noChangeArrowheads="1"/>
          </p:cNvSpPr>
          <p:nvPr/>
        </p:nvSpPr>
        <p:spPr bwMode="auto">
          <a:xfrm>
            <a:off x="2578100" y="4878388"/>
            <a:ext cx="10556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600" b="1">
                <a:latin typeface="Arial" charset="0"/>
                <a:cs typeface="+mn-cs"/>
              </a:rPr>
              <a:t>______</a:t>
            </a:r>
          </a:p>
        </p:txBody>
      </p:sp>
      <p:sp>
        <p:nvSpPr>
          <p:cNvPr id="10263" name="Rectangle 77"/>
          <p:cNvSpPr>
            <a:spLocks noChangeArrowheads="1"/>
          </p:cNvSpPr>
          <p:nvPr/>
        </p:nvSpPr>
        <p:spPr bwMode="auto">
          <a:xfrm>
            <a:off x="2652713" y="4930775"/>
            <a:ext cx="809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400" b="1">
                <a:solidFill>
                  <a:srgbClr val="E32434"/>
                </a:solidFill>
                <a:latin typeface="Arial" charset="0"/>
              </a:rPr>
              <a:t>Ptolomeo</a:t>
            </a:r>
            <a:endParaRPr lang="es-ES" sz="1400" b="1" baseline="-25000">
              <a:solidFill>
                <a:srgbClr val="E32434"/>
              </a:solidFill>
              <a:latin typeface="Arial" charset="0"/>
            </a:endParaRPr>
          </a:p>
        </p:txBody>
      </p:sp>
      <p:sp>
        <p:nvSpPr>
          <p:cNvPr id="7214" name="Text Box 46"/>
          <p:cNvSpPr txBox="1">
            <a:spLocks noChangeArrowheads="1"/>
          </p:cNvSpPr>
          <p:nvPr/>
        </p:nvSpPr>
        <p:spPr bwMode="auto">
          <a:xfrm>
            <a:off x="3644900" y="3305175"/>
            <a:ext cx="1250950"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600" b="1">
                <a:latin typeface="Arial" charset="0"/>
                <a:cs typeface="+mn-cs"/>
              </a:rPr>
              <a:t>_______</a:t>
            </a:r>
          </a:p>
        </p:txBody>
      </p:sp>
      <p:grpSp>
        <p:nvGrpSpPr>
          <p:cNvPr id="10265" name="Group 19"/>
          <p:cNvGrpSpPr>
            <a:grpSpLocks/>
          </p:cNvGrpSpPr>
          <p:nvPr/>
        </p:nvGrpSpPr>
        <p:grpSpPr bwMode="auto">
          <a:xfrm>
            <a:off x="3624263" y="3097213"/>
            <a:ext cx="1292225" cy="657225"/>
            <a:chOff x="1523" y="1631"/>
            <a:chExt cx="1357" cy="743"/>
          </a:xfrm>
        </p:grpSpPr>
        <p:sp>
          <p:nvSpPr>
            <p:cNvPr id="7188" name="Oval 20"/>
            <p:cNvSpPr>
              <a:spLocks noChangeArrowheads="1"/>
            </p:cNvSpPr>
            <p:nvPr/>
          </p:nvSpPr>
          <p:spPr bwMode="auto">
            <a:xfrm>
              <a:off x="1523" y="1631"/>
              <a:ext cx="1357" cy="743"/>
            </a:xfrm>
            <a:prstGeom prst="ellipse">
              <a:avLst/>
            </a:prstGeom>
            <a:noFill/>
            <a:ln w="76200">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89" name="Text Box 21"/>
            <p:cNvSpPr txBox="1">
              <a:spLocks noChangeArrowheads="1"/>
            </p:cNvSpPr>
            <p:nvPr/>
          </p:nvSpPr>
          <p:spPr bwMode="auto">
            <a:xfrm>
              <a:off x="1658" y="1694"/>
              <a:ext cx="111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Siria:</a:t>
              </a:r>
            </a:p>
          </p:txBody>
        </p:sp>
      </p:grpSp>
      <p:sp>
        <p:nvSpPr>
          <p:cNvPr id="10266" name="Rectangle 78"/>
          <p:cNvSpPr>
            <a:spLocks noChangeArrowheads="1"/>
          </p:cNvSpPr>
          <p:nvPr/>
        </p:nvSpPr>
        <p:spPr bwMode="auto">
          <a:xfrm>
            <a:off x="3852863" y="3357563"/>
            <a:ext cx="682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400" b="1">
                <a:solidFill>
                  <a:srgbClr val="E32434"/>
                </a:solidFill>
                <a:latin typeface="Arial" charset="0"/>
              </a:rPr>
              <a:t>Seleuco</a:t>
            </a:r>
            <a:endParaRPr lang="es-ES" sz="1400" b="1" baseline="-25000">
              <a:solidFill>
                <a:srgbClr val="E32434"/>
              </a:solidFill>
              <a:latin typeface="Arial" charset="0"/>
            </a:endParaRPr>
          </a:p>
        </p:txBody>
      </p:sp>
      <p:grpSp>
        <p:nvGrpSpPr>
          <p:cNvPr id="10267" name="Group 107"/>
          <p:cNvGrpSpPr>
            <a:grpSpLocks/>
          </p:cNvGrpSpPr>
          <p:nvPr/>
        </p:nvGrpSpPr>
        <p:grpSpPr bwMode="auto">
          <a:xfrm>
            <a:off x="2216150" y="2471738"/>
            <a:ext cx="2025650" cy="641350"/>
            <a:chOff x="2371" y="1448"/>
            <a:chExt cx="1276" cy="415"/>
          </a:xfrm>
        </p:grpSpPr>
        <p:sp>
          <p:nvSpPr>
            <p:cNvPr id="7186" name="Text Box 18"/>
            <p:cNvSpPr txBox="1">
              <a:spLocks noChangeArrowheads="1"/>
            </p:cNvSpPr>
            <p:nvPr/>
          </p:nvSpPr>
          <p:spPr bwMode="auto">
            <a:xfrm>
              <a:off x="2371" y="1495"/>
              <a:ext cx="127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Asia menor: </a:t>
              </a:r>
            </a:p>
          </p:txBody>
        </p:sp>
        <p:grpSp>
          <p:nvGrpSpPr>
            <p:cNvPr id="10280" name="Group 101"/>
            <p:cNvGrpSpPr>
              <a:grpSpLocks/>
            </p:cNvGrpSpPr>
            <p:nvPr/>
          </p:nvGrpSpPr>
          <p:grpSpPr bwMode="auto">
            <a:xfrm>
              <a:off x="2558" y="1448"/>
              <a:ext cx="840" cy="415"/>
              <a:chOff x="2848" y="1448"/>
              <a:chExt cx="840" cy="415"/>
            </a:xfrm>
          </p:grpSpPr>
          <p:sp>
            <p:nvSpPr>
              <p:cNvPr id="7270" name="Oval 102"/>
              <p:cNvSpPr>
                <a:spLocks noChangeArrowheads="1"/>
              </p:cNvSpPr>
              <p:nvPr/>
            </p:nvSpPr>
            <p:spPr bwMode="auto">
              <a:xfrm>
                <a:off x="2874" y="1448"/>
                <a:ext cx="814" cy="415"/>
              </a:xfrm>
              <a:prstGeom prst="ellipse">
                <a:avLst/>
              </a:prstGeom>
              <a:noFill/>
              <a:ln w="762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lgn="ctr">
                  <a:defRPr/>
                </a:pPr>
                <a:endParaRPr lang="es-ES" sz="900" b="1">
                  <a:latin typeface="Arial" charset="0"/>
                  <a:cs typeface="+mn-cs"/>
                </a:endParaRPr>
              </a:p>
            </p:txBody>
          </p:sp>
          <p:sp>
            <p:nvSpPr>
              <p:cNvPr id="7271" name="Text Box 103"/>
              <p:cNvSpPr txBox="1">
                <a:spLocks noChangeArrowheads="1"/>
              </p:cNvSpPr>
              <p:nvPr/>
            </p:nvSpPr>
            <p:spPr bwMode="auto">
              <a:xfrm>
                <a:off x="2848" y="1635"/>
                <a:ext cx="827" cy="17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5F5F5F"/>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1200" b="1">
                    <a:latin typeface="Arial" charset="0"/>
                    <a:cs typeface="+mn-cs"/>
                  </a:rPr>
                  <a:t> Lisímaco</a:t>
                </a:r>
              </a:p>
            </p:txBody>
          </p:sp>
          <p:grpSp>
            <p:nvGrpSpPr>
              <p:cNvPr id="10283" name="Group 104"/>
              <p:cNvGrpSpPr>
                <a:grpSpLocks/>
              </p:cNvGrpSpPr>
              <p:nvPr/>
            </p:nvGrpSpPr>
            <p:grpSpPr bwMode="auto">
              <a:xfrm>
                <a:off x="3102" y="1481"/>
                <a:ext cx="396" cy="338"/>
                <a:chOff x="260" y="2312"/>
                <a:chExt cx="360" cy="360"/>
              </a:xfrm>
            </p:grpSpPr>
            <p:sp>
              <p:nvSpPr>
                <p:cNvPr id="7273" name="Rectangle 105"/>
                <p:cNvSpPr>
                  <a:spLocks noChangeArrowheads="1"/>
                </p:cNvSpPr>
                <p:nvPr/>
              </p:nvSpPr>
              <p:spPr bwMode="auto">
                <a:xfrm rot="2965956">
                  <a:off x="400" y="2312"/>
                  <a:ext cx="80" cy="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74" name="Rectangle 106"/>
                <p:cNvSpPr>
                  <a:spLocks noChangeArrowheads="1"/>
                </p:cNvSpPr>
                <p:nvPr/>
              </p:nvSpPr>
              <p:spPr bwMode="auto">
                <a:xfrm rot="-2559469">
                  <a:off x="400" y="2312"/>
                  <a:ext cx="80" cy="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sp>
        <p:nvSpPr>
          <p:cNvPr id="7278" name="Arc 110"/>
          <p:cNvSpPr>
            <a:spLocks/>
          </p:cNvSpPr>
          <p:nvPr/>
        </p:nvSpPr>
        <p:spPr bwMode="auto">
          <a:xfrm rot="5287382">
            <a:off x="1504157" y="2782094"/>
            <a:ext cx="1579562" cy="2330450"/>
          </a:xfrm>
          <a:custGeom>
            <a:avLst/>
            <a:gdLst>
              <a:gd name="G0" fmla="+- 21600 0 0"/>
              <a:gd name="G1" fmla="+- 21600 0 0"/>
              <a:gd name="G2" fmla="+- 21600 0 0"/>
              <a:gd name="T0" fmla="*/ 3624 w 43191"/>
              <a:gd name="T1" fmla="*/ 33575 h 33575"/>
              <a:gd name="T2" fmla="*/ 43191 w 43191"/>
              <a:gd name="T3" fmla="*/ 21006 h 33575"/>
              <a:gd name="T4" fmla="*/ 21600 w 43191"/>
              <a:gd name="T5" fmla="*/ 21600 h 33575"/>
            </a:gdLst>
            <a:ahLst/>
            <a:cxnLst>
              <a:cxn ang="0">
                <a:pos x="T0" y="T1"/>
              </a:cxn>
              <a:cxn ang="0">
                <a:pos x="T2" y="T3"/>
              </a:cxn>
              <a:cxn ang="0">
                <a:pos x="T4" y="T5"/>
              </a:cxn>
            </a:cxnLst>
            <a:rect l="0" t="0" r="r" b="b"/>
            <a:pathLst>
              <a:path w="43191" h="33575" fill="none" extrusionOk="0">
                <a:moveTo>
                  <a:pt x="3623" y="33575"/>
                </a:moveTo>
                <a:cubicBezTo>
                  <a:pt x="1260" y="30028"/>
                  <a:pt x="0" y="25861"/>
                  <a:pt x="0" y="21600"/>
                </a:cubicBezTo>
                <a:cubicBezTo>
                  <a:pt x="0" y="9670"/>
                  <a:pt x="9670" y="0"/>
                  <a:pt x="21600" y="0"/>
                </a:cubicBezTo>
                <a:cubicBezTo>
                  <a:pt x="33297" y="0"/>
                  <a:pt x="42870" y="9312"/>
                  <a:pt x="43191" y="21005"/>
                </a:cubicBezTo>
              </a:path>
              <a:path w="43191" h="33575" stroke="0" extrusionOk="0">
                <a:moveTo>
                  <a:pt x="3623" y="33575"/>
                </a:moveTo>
                <a:cubicBezTo>
                  <a:pt x="1260" y="30028"/>
                  <a:pt x="0" y="25861"/>
                  <a:pt x="0" y="21600"/>
                </a:cubicBezTo>
                <a:cubicBezTo>
                  <a:pt x="0" y="9670"/>
                  <a:pt x="9670" y="0"/>
                  <a:pt x="21600" y="0"/>
                </a:cubicBezTo>
                <a:cubicBezTo>
                  <a:pt x="33297" y="0"/>
                  <a:pt x="42870" y="9312"/>
                  <a:pt x="43191" y="21005"/>
                </a:cubicBezTo>
                <a:lnTo>
                  <a:pt x="21600" y="21600"/>
                </a:lnTo>
                <a:close/>
              </a:path>
            </a:pathLst>
          </a:custGeom>
          <a:noFill/>
          <a:ln w="76200">
            <a:solidFill>
              <a:srgbClr val="0033CC"/>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a:cs typeface="+mn-cs"/>
            </a:endParaRPr>
          </a:p>
        </p:txBody>
      </p:sp>
      <p:sp>
        <p:nvSpPr>
          <p:cNvPr id="7279" name="Text Box 111"/>
          <p:cNvSpPr txBox="1">
            <a:spLocks noChangeArrowheads="1"/>
          </p:cNvSpPr>
          <p:nvPr/>
        </p:nvSpPr>
        <p:spPr bwMode="auto">
          <a:xfrm rot="-697719">
            <a:off x="600075" y="3660775"/>
            <a:ext cx="2628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s-ES" sz="2000" b="1">
                <a:latin typeface="Comic Sans MS" charset="0"/>
                <a:cs typeface="+mn-cs"/>
              </a:rPr>
              <a:t>Mar Mediterráneo</a:t>
            </a:r>
          </a:p>
        </p:txBody>
      </p:sp>
      <p:sp>
        <p:nvSpPr>
          <p:cNvPr id="7209" name="Freeform 41"/>
          <p:cNvSpPr>
            <a:spLocks/>
          </p:cNvSpPr>
          <p:nvPr/>
        </p:nvSpPr>
        <p:spPr bwMode="auto">
          <a:xfrm rot="3210103" flipH="1">
            <a:off x="3194844" y="4018757"/>
            <a:ext cx="311150" cy="608012"/>
          </a:xfrm>
          <a:custGeom>
            <a:avLst/>
            <a:gdLst>
              <a:gd name="T0" fmla="*/ 0 w 355"/>
              <a:gd name="T1" fmla="*/ 686 h 686"/>
              <a:gd name="T2" fmla="*/ 93 w 355"/>
              <a:gd name="T3" fmla="*/ 657 h 686"/>
              <a:gd name="T4" fmla="*/ 114 w 355"/>
              <a:gd name="T5" fmla="*/ 650 h 686"/>
              <a:gd name="T6" fmla="*/ 229 w 355"/>
              <a:gd name="T7" fmla="*/ 557 h 686"/>
              <a:gd name="T8" fmla="*/ 272 w 355"/>
              <a:gd name="T9" fmla="*/ 500 h 686"/>
              <a:gd name="T10" fmla="*/ 279 w 355"/>
              <a:gd name="T11" fmla="*/ 471 h 686"/>
              <a:gd name="T12" fmla="*/ 307 w 355"/>
              <a:gd name="T13" fmla="*/ 428 h 686"/>
              <a:gd name="T14" fmla="*/ 343 w 355"/>
              <a:gd name="T15" fmla="*/ 307 h 686"/>
              <a:gd name="T16" fmla="*/ 293 w 355"/>
              <a:gd name="T17" fmla="*/ 71 h 686"/>
              <a:gd name="T18" fmla="*/ 193 w 355"/>
              <a:gd name="T19" fmla="*/ 14 h 686"/>
              <a:gd name="T20" fmla="*/ 150 w 355"/>
              <a:gd name="T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08" name="Freeform 40"/>
          <p:cNvSpPr>
            <a:spLocks/>
          </p:cNvSpPr>
          <p:nvPr/>
        </p:nvSpPr>
        <p:spPr bwMode="auto">
          <a:xfrm rot="1974329" flipH="1">
            <a:off x="3560763" y="3502025"/>
            <a:ext cx="312737" cy="531813"/>
          </a:xfrm>
          <a:custGeom>
            <a:avLst/>
            <a:gdLst>
              <a:gd name="T0" fmla="*/ 336 w 357"/>
              <a:gd name="T1" fmla="*/ 0 h 601"/>
              <a:gd name="T2" fmla="*/ 350 w 357"/>
              <a:gd name="T3" fmla="*/ 43 h 601"/>
              <a:gd name="T4" fmla="*/ 357 w 357"/>
              <a:gd name="T5" fmla="*/ 65 h 601"/>
              <a:gd name="T6" fmla="*/ 350 w 357"/>
              <a:gd name="T7" fmla="*/ 215 h 601"/>
              <a:gd name="T8" fmla="*/ 221 w 357"/>
              <a:gd name="T9" fmla="*/ 436 h 601"/>
              <a:gd name="T10" fmla="*/ 64 w 357"/>
              <a:gd name="T11" fmla="*/ 565 h 601"/>
              <a:gd name="T12" fmla="*/ 21 w 357"/>
              <a:gd name="T13" fmla="*/ 593 h 601"/>
              <a:gd name="T14" fmla="*/ 0 w 357"/>
              <a:gd name="T15" fmla="*/ 601 h 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86" name="Rectangle 118"/>
          <p:cNvSpPr>
            <a:spLocks noChangeArrowheads="1"/>
          </p:cNvSpPr>
          <p:nvPr/>
        </p:nvSpPr>
        <p:spPr bwMode="auto">
          <a:xfrm>
            <a:off x="190500" y="6053138"/>
            <a:ext cx="3763963"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lIns="90487" tIns="44450" rIns="90487" bIns="44450">
            <a:spAutoFit/>
          </a:bodyPr>
          <a:lstStyle/>
          <a:p>
            <a:pPr algn="ctr">
              <a:lnSpc>
                <a:spcPct val="120000"/>
              </a:lnSpc>
              <a:defRPr/>
            </a:pPr>
            <a:r>
              <a:rPr lang="es-ES" sz="1000" b="1">
                <a:latin typeface="Helvetica" charset="0"/>
                <a:cs typeface="+mn-cs"/>
              </a:rPr>
              <a:t>Aristóteles: Maestro de Alejandro Aristóteles: Teoría de la música</a:t>
            </a:r>
          </a:p>
          <a:p>
            <a:pPr algn="ctr">
              <a:lnSpc>
                <a:spcPct val="120000"/>
              </a:lnSpc>
              <a:defRPr/>
            </a:pPr>
            <a:r>
              <a:rPr lang="es-ES" sz="1000" b="1">
                <a:latin typeface="Helvetica" charset="0"/>
                <a:cs typeface="+mn-cs"/>
              </a:rPr>
              <a:t>Gran muralla china</a:t>
            </a:r>
          </a:p>
          <a:p>
            <a:pPr algn="ctr">
              <a:lnSpc>
                <a:spcPct val="120000"/>
              </a:lnSpc>
              <a:defRPr/>
            </a:pPr>
            <a:r>
              <a:rPr lang="es-ES" sz="1000" b="1">
                <a:latin typeface="Helvetica" charset="0"/>
                <a:cs typeface="+mn-cs"/>
              </a:rPr>
              <a:t>Se usaba el hierro en China</a:t>
            </a:r>
          </a:p>
          <a:p>
            <a:pPr algn="ctr">
              <a:lnSpc>
                <a:spcPct val="120000"/>
              </a:lnSpc>
              <a:defRPr/>
            </a:pPr>
            <a:r>
              <a:rPr lang="es-ES" sz="1000" b="1">
                <a:latin typeface="Helvetica" charset="0"/>
                <a:cs typeface="+mn-cs"/>
              </a:rPr>
              <a:t>  Alejandría:</a:t>
            </a:r>
          </a:p>
          <a:p>
            <a:pPr algn="ctr">
              <a:lnSpc>
                <a:spcPct val="120000"/>
              </a:lnSpc>
              <a:defRPr/>
            </a:pPr>
            <a:r>
              <a:rPr lang="es-ES" sz="1000" b="1">
                <a:latin typeface="Helvetica" charset="0"/>
                <a:cs typeface="+mn-cs"/>
              </a:rPr>
              <a:t>            Centro del aprendizaje griego</a:t>
            </a:r>
          </a:p>
          <a:p>
            <a:pPr algn="ctr">
              <a:lnSpc>
                <a:spcPct val="120000"/>
              </a:lnSpc>
              <a:defRPr/>
            </a:pPr>
            <a:r>
              <a:rPr lang="es-ES" sz="1000" b="1">
                <a:latin typeface="Helvetica" charset="0"/>
                <a:cs typeface="+mn-cs"/>
              </a:rPr>
              <a:t>Euclides: Trabajo estándard en geometría</a:t>
            </a:r>
          </a:p>
          <a:p>
            <a:pPr algn="ctr">
              <a:lnSpc>
                <a:spcPct val="120000"/>
              </a:lnSpc>
              <a:defRPr/>
            </a:pPr>
            <a:r>
              <a:rPr lang="es-ES" sz="1000" b="1">
                <a:latin typeface="Helvetica" charset="0"/>
                <a:cs typeface="+mn-cs"/>
              </a:rPr>
              <a:t>Primeras monedas romanas</a:t>
            </a:r>
          </a:p>
          <a:p>
            <a:pPr algn="ctr">
              <a:lnSpc>
                <a:spcPct val="120000"/>
              </a:lnSpc>
              <a:defRPr/>
            </a:pPr>
            <a:r>
              <a:rPr lang="es-ES" sz="1000" b="1">
                <a:latin typeface="Helvetica" charset="0"/>
                <a:cs typeface="+mn-cs"/>
              </a:rPr>
              <a:t>    Corinto se convierte en centro comercial</a:t>
            </a:r>
          </a:p>
          <a:p>
            <a:pPr algn="ctr">
              <a:lnSpc>
                <a:spcPct val="120000"/>
              </a:lnSpc>
              <a:defRPr/>
            </a:pPr>
            <a:r>
              <a:rPr lang="es-ES" sz="1000" b="1">
                <a:latin typeface="Helvetica" charset="0"/>
                <a:cs typeface="+mn-cs"/>
              </a:rPr>
              <a:t>Centros comerciales judíos en Egipto</a:t>
            </a:r>
          </a:p>
          <a:p>
            <a:pPr algn="ctr">
              <a:lnSpc>
                <a:spcPct val="120000"/>
              </a:lnSpc>
              <a:defRPr/>
            </a:pPr>
            <a:r>
              <a:rPr lang="es-ES" sz="1000" b="1" u="sng">
                <a:latin typeface="Helvetica" charset="0"/>
                <a:cs typeface="+mn-cs"/>
              </a:rPr>
              <a:t>Helenismo: ciudades al estilo griego</a:t>
            </a:r>
          </a:p>
          <a:p>
            <a:pPr algn="ctr">
              <a:lnSpc>
                <a:spcPct val="120000"/>
              </a:lnSpc>
              <a:defRPr/>
            </a:pPr>
            <a:r>
              <a:rPr lang="es-ES" sz="1000" b="1" u="sng">
                <a:latin typeface="Helvetica" charset="0"/>
                <a:cs typeface="+mn-cs"/>
              </a:rPr>
              <a:t>Modo de vida griego</a:t>
            </a:r>
          </a:p>
          <a:p>
            <a:pPr algn="ctr">
              <a:lnSpc>
                <a:spcPct val="120000"/>
              </a:lnSpc>
              <a:defRPr/>
            </a:pPr>
            <a:endParaRPr lang="es-ES" sz="1000" u="sng">
              <a:latin typeface="Times" charset="0"/>
              <a:cs typeface="+mn-cs"/>
            </a:endParaRPr>
          </a:p>
        </p:txBody>
      </p:sp>
      <p:sp>
        <p:nvSpPr>
          <p:cNvPr id="7287" name="Rectangle 119"/>
          <p:cNvSpPr>
            <a:spLocks noChangeArrowheads="1"/>
          </p:cNvSpPr>
          <p:nvPr/>
        </p:nvSpPr>
        <p:spPr bwMode="auto">
          <a:xfrm>
            <a:off x="3297238" y="5351463"/>
            <a:ext cx="4240212"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txBody>
          <a:bodyPr lIns="90487" tIns="44450" rIns="90487" bIns="44450">
            <a:spAutoFit/>
          </a:bodyPr>
          <a:lstStyle/>
          <a:p>
            <a:pPr algn="ctr">
              <a:lnSpc>
                <a:spcPct val="120000"/>
              </a:lnSpc>
              <a:tabLst>
                <a:tab pos="457200" algn="l"/>
              </a:tabLst>
              <a:defRPr/>
            </a:pPr>
            <a:r>
              <a:rPr lang="es-ES" sz="1000" b="1">
                <a:latin typeface="Helvetica" charset="0"/>
                <a:cs typeface="+mn-cs"/>
              </a:rPr>
              <a:t>Administración del gobierno</a:t>
            </a:r>
          </a:p>
          <a:p>
            <a:pPr algn="ctr">
              <a:lnSpc>
                <a:spcPct val="120000"/>
              </a:lnSpc>
              <a:tabLst>
                <a:tab pos="457200" algn="l"/>
              </a:tabLst>
              <a:defRPr/>
            </a:pPr>
            <a:r>
              <a:rPr lang="es-ES" sz="1000" b="1">
                <a:latin typeface="Helvetica" charset="0"/>
                <a:cs typeface="+mn-cs"/>
              </a:rPr>
              <a:t>Uso de engranajes y ruedas hidráulicas</a:t>
            </a:r>
          </a:p>
          <a:p>
            <a:pPr algn="ctr">
              <a:lnSpc>
                <a:spcPct val="120000"/>
              </a:lnSpc>
              <a:tabLst>
                <a:tab pos="457200" algn="l"/>
              </a:tabLst>
              <a:defRPr/>
            </a:pPr>
            <a:r>
              <a:rPr lang="es-ES" sz="1000" b="1">
                <a:latin typeface="Helvetica" charset="0"/>
                <a:cs typeface="+mn-cs"/>
              </a:rPr>
              <a:t>Se desarrolló la trigonometría</a:t>
            </a:r>
          </a:p>
          <a:p>
            <a:pPr algn="ctr">
              <a:lnSpc>
                <a:spcPct val="120000"/>
              </a:lnSpc>
              <a:tabLst>
                <a:tab pos="457200" algn="l"/>
              </a:tabLst>
              <a:defRPr/>
            </a:pPr>
            <a:r>
              <a:rPr lang="es-ES" sz="1000" b="1">
                <a:latin typeface="Helvetica" charset="0"/>
                <a:cs typeface="+mn-cs"/>
              </a:rPr>
              <a:t>Relojes de agua</a:t>
            </a:r>
          </a:p>
          <a:p>
            <a:pPr algn="ctr">
              <a:lnSpc>
                <a:spcPct val="120000"/>
              </a:lnSpc>
              <a:tabLst>
                <a:tab pos="457200" algn="l"/>
              </a:tabLst>
              <a:defRPr/>
            </a:pPr>
            <a:r>
              <a:rPr lang="es-ES" sz="1000" b="1">
                <a:latin typeface="Helvetica" charset="0"/>
                <a:cs typeface="+mn-cs"/>
              </a:rPr>
              <a:t>Se grabó la piedra de Rosetta</a:t>
            </a:r>
          </a:p>
          <a:p>
            <a:pPr algn="ctr">
              <a:lnSpc>
                <a:spcPct val="120000"/>
              </a:lnSpc>
              <a:tabLst>
                <a:tab pos="457200" algn="l"/>
              </a:tabLst>
              <a:defRPr/>
            </a:pPr>
            <a:r>
              <a:rPr lang="es-ES" sz="1000" b="1">
                <a:latin typeface="Helvetica" charset="0"/>
                <a:cs typeface="+mn-cs"/>
              </a:rPr>
              <a:t> Alejandría: Escuela de tecnología</a:t>
            </a:r>
          </a:p>
          <a:p>
            <a:pPr algn="ctr">
              <a:lnSpc>
                <a:spcPct val="120000"/>
              </a:lnSpc>
              <a:tabLst>
                <a:tab pos="457200" algn="l"/>
              </a:tabLst>
              <a:defRPr/>
            </a:pPr>
            <a:r>
              <a:rPr lang="es-ES" sz="1000" b="1">
                <a:latin typeface="Helvetica" charset="0"/>
                <a:cs typeface="+mn-cs"/>
              </a:rPr>
              <a:t>Sistema bancario romano</a:t>
            </a:r>
          </a:p>
          <a:p>
            <a:pPr algn="ctr">
              <a:lnSpc>
                <a:spcPct val="120000"/>
              </a:lnSpc>
              <a:tabLst>
                <a:tab pos="457200" algn="l"/>
              </a:tabLst>
              <a:defRPr/>
            </a:pPr>
            <a:r>
              <a:rPr lang="es-ES" sz="1000" b="1">
                <a:latin typeface="Helvetica" charset="0"/>
                <a:cs typeface="+mn-cs"/>
              </a:rPr>
              <a:t>Nuevos métodos de construcción</a:t>
            </a:r>
          </a:p>
          <a:p>
            <a:pPr algn="ctr">
              <a:lnSpc>
                <a:spcPct val="120000"/>
              </a:lnSpc>
              <a:tabLst>
                <a:tab pos="457200" algn="l"/>
              </a:tabLst>
              <a:defRPr/>
            </a:pPr>
            <a:r>
              <a:rPr lang="es-ES" sz="1000" b="1">
                <a:latin typeface="Helvetica" charset="0"/>
                <a:cs typeface="+mn-cs"/>
              </a:rPr>
              <a:t>Sistemas de acueducto/alcantarillado; </a:t>
            </a:r>
          </a:p>
          <a:p>
            <a:pPr algn="ctr">
              <a:lnSpc>
                <a:spcPct val="120000"/>
              </a:lnSpc>
              <a:tabLst>
                <a:tab pos="457200" algn="l"/>
              </a:tabLst>
              <a:defRPr/>
            </a:pPr>
            <a:r>
              <a:rPr lang="es-ES" sz="1000" b="1">
                <a:latin typeface="Helvetica" charset="0"/>
                <a:cs typeface="+mn-cs"/>
              </a:rPr>
              <a:t>Concreto</a:t>
            </a:r>
          </a:p>
          <a:p>
            <a:pPr algn="ctr">
              <a:lnSpc>
                <a:spcPct val="120000"/>
              </a:lnSpc>
              <a:tabLst>
                <a:tab pos="457200" algn="l"/>
              </a:tabLst>
              <a:defRPr/>
            </a:pPr>
            <a:r>
              <a:rPr lang="es-ES" sz="1000" b="1">
                <a:latin typeface="Helvetica" charset="0"/>
                <a:cs typeface="+mn-cs"/>
              </a:rPr>
              <a:t>Bolsa de valores</a:t>
            </a:r>
          </a:p>
          <a:p>
            <a:pPr algn="ctr">
              <a:lnSpc>
                <a:spcPct val="120000"/>
              </a:lnSpc>
              <a:tabLst>
                <a:tab pos="457200" algn="l"/>
              </a:tabLst>
              <a:defRPr/>
            </a:pPr>
            <a:r>
              <a:rPr lang="es-ES" sz="1000" b="1">
                <a:latin typeface="Helvetica" charset="0"/>
                <a:cs typeface="+mn-cs"/>
              </a:rPr>
              <a:t>Sistema de carreteras por todo el imperio</a:t>
            </a:r>
          </a:p>
          <a:p>
            <a:pPr algn="ctr">
              <a:lnSpc>
                <a:spcPct val="120000"/>
              </a:lnSpc>
              <a:tabLst>
                <a:tab pos="457200" algn="l"/>
              </a:tabLst>
              <a:defRPr/>
            </a:pPr>
            <a:r>
              <a:rPr lang="es-ES" sz="1000" b="1">
                <a:latin typeface="Helvetica" charset="0"/>
                <a:cs typeface="+mn-cs"/>
              </a:rPr>
              <a:t>Se adoptó el calendario de 365 días</a:t>
            </a:r>
          </a:p>
          <a:p>
            <a:pPr algn="ctr">
              <a:lnSpc>
                <a:spcPct val="120000"/>
              </a:lnSpc>
              <a:tabLst>
                <a:tab pos="457200" algn="l"/>
              </a:tabLst>
              <a:defRPr/>
            </a:pPr>
            <a:r>
              <a:rPr lang="es-ES" sz="1000" b="1">
                <a:latin typeface="Helvetica" charset="0"/>
                <a:cs typeface="+mn-cs"/>
              </a:rPr>
              <a:t>El latín como idioma universal</a:t>
            </a:r>
          </a:p>
          <a:p>
            <a:pPr algn="ctr">
              <a:lnSpc>
                <a:spcPct val="120000"/>
              </a:lnSpc>
              <a:tabLst>
                <a:tab pos="457200" algn="l"/>
              </a:tabLst>
              <a:defRPr/>
            </a:pPr>
            <a:r>
              <a:rPr lang="es-ES" sz="1000" b="1">
                <a:latin typeface="Helvetica" charset="0"/>
                <a:cs typeface="+mn-cs"/>
              </a:rPr>
              <a:t>Organización militar estratégica</a:t>
            </a:r>
          </a:p>
          <a:p>
            <a:pPr algn="ctr">
              <a:lnSpc>
                <a:spcPct val="120000"/>
              </a:lnSpc>
              <a:tabLst>
                <a:tab pos="457200" algn="l"/>
              </a:tabLst>
              <a:defRPr/>
            </a:pPr>
            <a:r>
              <a:rPr lang="es-ES" sz="1000" b="1">
                <a:latin typeface="Helvetica" charset="0"/>
                <a:cs typeface="+mn-cs"/>
              </a:rPr>
              <a:t>Paz romana</a:t>
            </a:r>
          </a:p>
          <a:p>
            <a:pPr algn="ctr">
              <a:lnSpc>
                <a:spcPct val="120000"/>
              </a:lnSpc>
              <a:tabLst>
                <a:tab pos="457200" algn="l"/>
              </a:tabLst>
              <a:defRPr/>
            </a:pPr>
            <a:r>
              <a:rPr lang="es-ES" sz="1000" b="1" u="sng">
                <a:latin typeface="Helvetica" charset="0"/>
                <a:cs typeface="+mn-cs"/>
              </a:rPr>
              <a:t>Palestina ocupada por los romanos</a:t>
            </a:r>
          </a:p>
          <a:p>
            <a:pPr algn="ctr">
              <a:lnSpc>
                <a:spcPct val="120000"/>
              </a:lnSpc>
              <a:tabLst>
                <a:tab pos="457200" algn="l"/>
              </a:tabLst>
              <a:defRPr/>
            </a:pPr>
            <a:endParaRPr lang="es-ES" sz="1000" b="1" u="sng">
              <a:latin typeface="Helvetica" charset="0"/>
              <a:cs typeface="+mn-cs"/>
            </a:endParaRPr>
          </a:p>
        </p:txBody>
      </p:sp>
      <p:sp>
        <p:nvSpPr>
          <p:cNvPr id="7288" name="Text Box 120"/>
          <p:cNvSpPr txBox="1">
            <a:spLocks noChangeArrowheads="1"/>
          </p:cNvSpPr>
          <p:nvPr/>
        </p:nvSpPr>
        <p:spPr bwMode="auto">
          <a:xfrm>
            <a:off x="3849688" y="5091113"/>
            <a:ext cx="34147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spAutoFit/>
          </a:bodyPr>
          <a:lstStyle/>
          <a:p>
            <a:pPr algn="ctr">
              <a:defRPr/>
            </a:pPr>
            <a:r>
              <a:rPr lang="es-ES" sz="1200" b="1" i="1">
                <a:latin typeface="Helvetica" charset="0"/>
                <a:cs typeface="+mn-cs"/>
              </a:rPr>
              <a:t>Y luego, durante el tiempo de _________:</a:t>
            </a:r>
          </a:p>
        </p:txBody>
      </p:sp>
      <p:sp>
        <p:nvSpPr>
          <p:cNvPr id="10275" name="Rectangle 121"/>
          <p:cNvSpPr>
            <a:spLocks noChangeArrowheads="1"/>
          </p:cNvSpPr>
          <p:nvPr/>
        </p:nvSpPr>
        <p:spPr bwMode="auto">
          <a:xfrm>
            <a:off x="998538" y="5761038"/>
            <a:ext cx="1660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400" b="1">
                <a:solidFill>
                  <a:srgbClr val="E32434"/>
                </a:solidFill>
                <a:latin typeface="Arial" charset="0"/>
              </a:rPr>
              <a:t>Alejandro el grande</a:t>
            </a:r>
            <a:endParaRPr lang="es-ES" sz="1400" b="1" baseline="-25000">
              <a:solidFill>
                <a:srgbClr val="E32434"/>
              </a:solidFill>
              <a:latin typeface="Arial" charset="0"/>
            </a:endParaRPr>
          </a:p>
        </p:txBody>
      </p:sp>
      <p:sp>
        <p:nvSpPr>
          <p:cNvPr id="10276" name="Rectangle 122"/>
          <p:cNvSpPr>
            <a:spLocks noChangeArrowheads="1"/>
          </p:cNvSpPr>
          <p:nvPr/>
        </p:nvSpPr>
        <p:spPr bwMode="auto">
          <a:xfrm>
            <a:off x="6356350" y="5092700"/>
            <a:ext cx="493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ES" sz="1400" b="1">
                <a:solidFill>
                  <a:srgbClr val="E32434"/>
                </a:solidFill>
                <a:latin typeface="Arial" charset="0"/>
              </a:rPr>
              <a:t>Roma</a:t>
            </a:r>
            <a:endParaRPr lang="es-ES" sz="1400" b="1" baseline="-25000">
              <a:solidFill>
                <a:srgbClr val="E32434"/>
              </a:solidFill>
              <a:latin typeface="Arial" charset="0"/>
            </a:endParaRPr>
          </a:p>
        </p:txBody>
      </p:sp>
      <p:sp>
        <p:nvSpPr>
          <p:cNvPr id="7291" name="Text Box 123"/>
          <p:cNvSpPr txBox="1">
            <a:spLocks noChangeArrowheads="1"/>
          </p:cNvSpPr>
          <p:nvPr/>
        </p:nvSpPr>
        <p:spPr bwMode="auto">
          <a:xfrm>
            <a:off x="3752850" y="2200275"/>
            <a:ext cx="335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89803" dir="2700000" algn="ctr" rotWithShape="0">
                    <a:schemeClr val="bg2">
                      <a:alpha val="74998"/>
                    </a:schemeClr>
                  </a:outerShdw>
                </a:effectLst>
              </a14:hiddenEffects>
            </a:ext>
          </a:extLst>
        </p:spPr>
        <p:txBody>
          <a:bodyPr>
            <a:spAutoFit/>
          </a:bodyPr>
          <a:lstStyle/>
          <a:p>
            <a:pPr algn="ctr">
              <a:defRPr/>
            </a:pPr>
            <a:r>
              <a:rPr lang="es-ES" sz="1200" b="1" i="1">
                <a:latin typeface="Arial" charset="0"/>
                <a:cs typeface="+mn-cs"/>
              </a:rPr>
              <a:t>La era de                                  :</a:t>
            </a:r>
          </a:p>
        </p:txBody>
      </p:sp>
      <p:sp>
        <p:nvSpPr>
          <p:cNvPr id="7292" name="Line 124"/>
          <p:cNvSpPr>
            <a:spLocks noChangeShapeType="1"/>
          </p:cNvSpPr>
          <p:nvPr/>
        </p:nvSpPr>
        <p:spPr bwMode="auto">
          <a:xfrm>
            <a:off x="820738" y="5980113"/>
            <a:ext cx="2405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ext Box 2"/>
          <p:cNvSpPr txBox="1">
            <a:spLocks noChangeArrowheads="1"/>
          </p:cNvSpPr>
          <p:nvPr/>
        </p:nvSpPr>
        <p:spPr bwMode="auto">
          <a:xfrm>
            <a:off x="6607175" y="87313"/>
            <a:ext cx="72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b="1">
                <a:latin typeface="Comic Sans MS" charset="0"/>
                <a:cs typeface="+mn-cs"/>
              </a:rPr>
              <a:t>06</a:t>
            </a:r>
          </a:p>
        </p:txBody>
      </p:sp>
      <p:sp>
        <p:nvSpPr>
          <p:cNvPr id="242691" name="Text Box 3"/>
          <p:cNvSpPr txBox="1">
            <a:spLocks noChangeArrowheads="1"/>
          </p:cNvSpPr>
          <p:nvPr/>
        </p:nvSpPr>
        <p:spPr bwMode="auto">
          <a:xfrm>
            <a:off x="2397125" y="730250"/>
            <a:ext cx="417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400">
              <a:latin typeface="Comic Sans MS" charset="0"/>
              <a:cs typeface="+mn-cs"/>
            </a:endParaRPr>
          </a:p>
        </p:txBody>
      </p:sp>
      <p:sp>
        <p:nvSpPr>
          <p:cNvPr id="242692" name="Text Box 4"/>
          <p:cNvSpPr txBox="1">
            <a:spLocks noChangeArrowheads="1"/>
          </p:cNvSpPr>
          <p:nvPr/>
        </p:nvSpPr>
        <p:spPr bwMode="auto">
          <a:xfrm>
            <a:off x="6208713" y="1006475"/>
            <a:ext cx="2508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50000"/>
              </a:spcBef>
              <a:defRPr/>
            </a:pPr>
            <a:r>
              <a:rPr lang="en-US" sz="1200" b="1">
                <a:latin typeface="Comic Sans MS" charset="0"/>
                <a:cs typeface="+mn-cs"/>
              </a:rPr>
              <a:t> </a:t>
            </a:r>
          </a:p>
        </p:txBody>
      </p:sp>
      <p:sp>
        <p:nvSpPr>
          <p:cNvPr id="242693" name="Text Box 5"/>
          <p:cNvSpPr txBox="1">
            <a:spLocks noChangeArrowheads="1"/>
          </p:cNvSpPr>
          <p:nvPr/>
        </p:nvSpPr>
        <p:spPr bwMode="auto">
          <a:xfrm>
            <a:off x="854075" y="1323975"/>
            <a:ext cx="6570663" cy="457200"/>
          </a:xfrm>
          <a:prstGeom prst="rect">
            <a:avLst/>
          </a:prstGeom>
          <a:noFill/>
          <a:ln>
            <a:noFill/>
          </a:ln>
          <a:effectLst>
            <a:outerShdw blurRad="63500" dist="53882" dir="2700000" algn="ctr" rotWithShape="0">
              <a:srgbClr val="CCCCCC">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Lst>
        </p:spPr>
        <p:txBody>
          <a:bodyPr>
            <a:spAutoFit/>
          </a:bodyPr>
          <a:lstStyle/>
          <a:p>
            <a:pPr>
              <a:spcBef>
                <a:spcPct val="50000"/>
              </a:spcBef>
              <a:defRPr/>
            </a:pPr>
            <a:r>
              <a:rPr lang="en-US" sz="2400" b="1" i="1">
                <a:latin typeface="Comic Sans MS" charset="0"/>
                <a:cs typeface="+mn-cs"/>
              </a:rPr>
              <a:t>Entre Malaquías y Mateo</a:t>
            </a:r>
          </a:p>
        </p:txBody>
      </p:sp>
      <p:sp>
        <p:nvSpPr>
          <p:cNvPr id="242694" name="Text Box 6"/>
          <p:cNvSpPr txBox="1">
            <a:spLocks noChangeArrowheads="1"/>
          </p:cNvSpPr>
          <p:nvPr/>
        </p:nvSpPr>
        <p:spPr bwMode="auto">
          <a:xfrm>
            <a:off x="2760663" y="919163"/>
            <a:ext cx="3771900" cy="1004887"/>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sz="2400" b="1" i="1">
                <a:latin typeface="Comic Sans MS" charset="0"/>
                <a:cs typeface="+mn-cs"/>
              </a:rPr>
              <a:t>El </a:t>
            </a:r>
            <a:r>
              <a:rPr lang="ja-JP" altLang="en-US" sz="2400" b="1" i="1">
                <a:latin typeface="Arial"/>
                <a:cs typeface="+mn-cs"/>
              </a:rPr>
              <a:t>“</a:t>
            </a:r>
            <a:r>
              <a:rPr lang="en-US" sz="2400" b="1" i="1">
                <a:latin typeface="Comic Sans MS" charset="0"/>
                <a:cs typeface="+mn-cs"/>
              </a:rPr>
              <a:t>período silente</a:t>
            </a:r>
            <a:r>
              <a:rPr lang="ja-JP" altLang="en-US" sz="2400" b="1" i="1">
                <a:latin typeface="Arial"/>
                <a:cs typeface="+mn-cs"/>
              </a:rPr>
              <a:t>”</a:t>
            </a:r>
            <a:endParaRPr lang="en-US" sz="2400" b="1" i="1">
              <a:latin typeface="Comic Sans MS" charset="0"/>
              <a:cs typeface="+mn-cs"/>
            </a:endParaRPr>
          </a:p>
          <a:p>
            <a:pPr>
              <a:spcBef>
                <a:spcPct val="50000"/>
              </a:spcBef>
              <a:defRPr/>
            </a:pPr>
            <a:endParaRPr lang="en-US" sz="2400" b="1" i="1">
              <a:latin typeface="Comic Sans MS" charset="0"/>
              <a:cs typeface="+mn-cs"/>
            </a:endParaRPr>
          </a:p>
        </p:txBody>
      </p:sp>
      <p:sp>
        <p:nvSpPr>
          <p:cNvPr id="242695" name="Text Box 7"/>
          <p:cNvSpPr txBox="1">
            <a:spLocks noChangeArrowheads="1"/>
          </p:cNvSpPr>
          <p:nvPr/>
        </p:nvSpPr>
        <p:spPr bwMode="auto">
          <a:xfrm>
            <a:off x="536575" y="1984375"/>
            <a:ext cx="6465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n-US" sz="2000" b="1">
                <a:latin typeface="Comic Sans MS" charset="0"/>
                <a:cs typeface="+mn-cs"/>
              </a:rPr>
              <a:t>Estos grandes logros cruciales:</a:t>
            </a:r>
          </a:p>
        </p:txBody>
      </p:sp>
      <p:sp>
        <p:nvSpPr>
          <p:cNvPr id="242696" name="Text Box 8"/>
          <p:cNvSpPr txBox="1">
            <a:spLocks noChangeArrowheads="1"/>
          </p:cNvSpPr>
          <p:nvPr/>
        </p:nvSpPr>
        <p:spPr bwMode="auto">
          <a:xfrm>
            <a:off x="617538" y="2614613"/>
            <a:ext cx="6257925"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defRPr/>
            </a:pPr>
            <a:r>
              <a:rPr lang="en-US" sz="2000" b="1" smtClean="0">
                <a:latin typeface="Comic Sans MS" charset="0"/>
                <a:cs typeface="+mn-cs"/>
              </a:rPr>
              <a:t>En la Escritura:</a:t>
            </a:r>
            <a:endParaRPr lang="en-US" sz="1600" b="1" smtClean="0">
              <a:latin typeface="Comic Sans MS" charset="0"/>
              <a:cs typeface="+mn-cs"/>
            </a:endParaRPr>
          </a:p>
          <a:p>
            <a:pPr algn="ctr">
              <a:spcBef>
                <a:spcPct val="50000"/>
              </a:spcBef>
              <a:defRPr/>
            </a:pPr>
            <a:r>
              <a:rPr lang="en-US" sz="1600" b="1" smtClean="0">
                <a:latin typeface="Comic Sans MS" charset="0"/>
                <a:cs typeface="+mn-cs"/>
              </a:rPr>
              <a:t>1. </a:t>
            </a:r>
            <a:r>
              <a:rPr lang="es-ES" sz="1600" b="1" smtClean="0">
                <a:latin typeface="Comic Sans MS" charset="0"/>
                <a:cs typeface="+mn-cs"/>
              </a:rPr>
              <a:t>Se completó el ______ ______  (Antiguo Testamento).</a:t>
            </a:r>
            <a:r>
              <a:rPr lang="en-US" sz="1600" b="1" smtClean="0">
                <a:latin typeface="Comic Sans MS" charset="0"/>
                <a:cs typeface="+mn-cs"/>
              </a:rPr>
              <a:t> 2. </a:t>
            </a:r>
            <a:r>
              <a:rPr lang="es-ES" sz="1600" b="1" smtClean="0">
                <a:latin typeface="Comic Sans MS" charset="0"/>
                <a:cs typeface="+mn-cs"/>
              </a:rPr>
              <a:t>Se tradujo al _________ el Antiguo Testamento</a:t>
            </a:r>
            <a:r>
              <a:rPr lang="en-US" sz="1600" b="1" smtClean="0">
                <a:latin typeface="Comic Sans MS" charset="0"/>
                <a:cs typeface="+mn-cs"/>
              </a:rPr>
              <a:t>.            (</a:t>
            </a:r>
            <a:r>
              <a:rPr lang="es-ES" sz="1600" b="1" smtClean="0">
                <a:latin typeface="Comic Sans MS" charset="0"/>
                <a:cs typeface="+mn-cs"/>
              </a:rPr>
              <a:t>La Septuaginta, “LXX”, en los materiales de referencia</a:t>
            </a:r>
            <a:r>
              <a:rPr lang="en-US" sz="1600" b="1" smtClean="0">
                <a:latin typeface="Comic Sans MS" charset="0"/>
                <a:cs typeface="+mn-cs"/>
              </a:rPr>
              <a:t>)</a:t>
            </a:r>
          </a:p>
        </p:txBody>
      </p:sp>
      <p:sp>
        <p:nvSpPr>
          <p:cNvPr id="242697" name="Text Box 9"/>
          <p:cNvSpPr txBox="1">
            <a:spLocks noChangeArrowheads="1"/>
          </p:cNvSpPr>
          <p:nvPr/>
        </p:nvSpPr>
        <p:spPr bwMode="auto">
          <a:xfrm>
            <a:off x="877888" y="4430713"/>
            <a:ext cx="5856287"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n-US" sz="2000" b="1">
                <a:latin typeface="Comic Sans MS" charset="0"/>
                <a:cs typeface="+mn-cs"/>
              </a:rPr>
              <a:t>Histórico:</a:t>
            </a:r>
            <a:endParaRPr lang="en-US" sz="1600" b="1">
              <a:latin typeface="Comic Sans MS" charset="0"/>
              <a:cs typeface="+mn-cs"/>
            </a:endParaRPr>
          </a:p>
          <a:p>
            <a:pPr algn="ctr">
              <a:spcBef>
                <a:spcPct val="50000"/>
              </a:spcBef>
              <a:defRPr/>
            </a:pPr>
            <a:r>
              <a:rPr lang="en-US" sz="1600" b="1">
                <a:latin typeface="Comic Sans MS" charset="0"/>
                <a:cs typeface="+mn-cs"/>
              </a:rPr>
              <a:t>3. ___________ _____ ________ </a:t>
            </a:r>
            <a:r>
              <a:rPr lang="es-ES" sz="1600" b="1">
                <a:latin typeface="Comic Sans MS" charset="0"/>
                <a:cs typeface="+mn-cs"/>
              </a:rPr>
              <a:t>difundió el helenismo a través de los territorios que conquistó.</a:t>
            </a:r>
          </a:p>
          <a:p>
            <a:pPr algn="ctr">
              <a:spcBef>
                <a:spcPct val="50000"/>
              </a:spcBef>
              <a:defRPr/>
            </a:pPr>
            <a:r>
              <a:rPr lang="en-US" sz="1600" b="1">
                <a:latin typeface="Comic Sans MS" charset="0"/>
                <a:cs typeface="+mn-cs"/>
              </a:rPr>
              <a:t>4. </a:t>
            </a:r>
            <a:r>
              <a:rPr lang="es-ES" sz="1600" b="1">
                <a:latin typeface="Comic Sans MS" charset="0"/>
                <a:cs typeface="+mn-cs"/>
              </a:rPr>
              <a:t>Palestina queda bajo  ________  , un tiempo de gran _________ y una </a:t>
            </a:r>
            <a:r>
              <a:rPr lang="en-US" sz="1600" b="1">
                <a:latin typeface="Comic Sans MS" charset="0"/>
                <a:cs typeface="+mn-cs"/>
              </a:rPr>
              <a:t>_______</a:t>
            </a:r>
            <a:r>
              <a:rPr lang="es-ES" sz="1600" b="1">
                <a:latin typeface="Comic Sans MS" charset="0"/>
                <a:cs typeface="+mn-cs"/>
              </a:rPr>
              <a:t>  cruel en el mundo conocido (la paz romana).</a:t>
            </a:r>
            <a:endParaRPr lang="en-US" sz="1600" b="1">
              <a:latin typeface="Comic Sans MS" charset="0"/>
              <a:cs typeface="+mn-cs"/>
            </a:endParaRPr>
          </a:p>
        </p:txBody>
      </p:sp>
      <p:sp>
        <p:nvSpPr>
          <p:cNvPr id="242698" name="Text Box 10"/>
          <p:cNvSpPr txBox="1">
            <a:spLocks noChangeArrowheads="1"/>
          </p:cNvSpPr>
          <p:nvPr/>
        </p:nvSpPr>
        <p:spPr bwMode="auto">
          <a:xfrm>
            <a:off x="1030288" y="6827838"/>
            <a:ext cx="5856287"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blurRad="63500" dist="71842" dir="2700000" algn="ctr" rotWithShape="0">
                    <a:schemeClr val="bg2">
                      <a:alpha val="74998"/>
                    </a:schemeClr>
                  </a:outerShdw>
                </a:effectLst>
              </a14:hiddenEffects>
            </a:ext>
          </a:extLst>
        </p:spPr>
        <p:txBody>
          <a:bodyPr>
            <a:spAutoFit/>
          </a:bodyPr>
          <a:lstStyle/>
          <a:p>
            <a:pPr algn="ctr">
              <a:spcBef>
                <a:spcPct val="50000"/>
              </a:spcBef>
              <a:defRPr/>
            </a:pPr>
            <a:r>
              <a:rPr lang="en-US" sz="1800" b="1">
                <a:latin typeface="Comic Sans MS" charset="0"/>
                <a:cs typeface="+mn-cs"/>
              </a:rPr>
              <a:t>…</a:t>
            </a:r>
            <a:r>
              <a:rPr lang="es-ES" sz="1800" b="1">
                <a:latin typeface="Comic Sans MS" charset="0"/>
                <a:cs typeface="+mn-cs"/>
              </a:rPr>
              <a:t>Así se prepara el escenario para la culminación de la gran promesa de Dios a Abraham…  ¡la llegada del Mesías, el Señor Jesucristo!</a:t>
            </a:r>
          </a:p>
          <a:p>
            <a:pPr algn="ctr">
              <a:spcBef>
                <a:spcPct val="50000"/>
              </a:spcBef>
              <a:defRPr/>
            </a:pPr>
            <a:endParaRPr lang="en-US" sz="1800" b="1">
              <a:latin typeface="Comic Sans MS" charset="0"/>
              <a:cs typeface="+mn-cs"/>
            </a:endParaRPr>
          </a:p>
        </p:txBody>
      </p:sp>
      <p:sp>
        <p:nvSpPr>
          <p:cNvPr id="11274" name="Rectangle 11"/>
          <p:cNvSpPr>
            <a:spLocks noChangeArrowheads="1"/>
          </p:cNvSpPr>
          <p:nvPr/>
        </p:nvSpPr>
        <p:spPr bwMode="auto">
          <a:xfrm>
            <a:off x="2857500" y="3065463"/>
            <a:ext cx="1195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Arial" charset="0"/>
              </a:rPr>
              <a:t>Canon hebreo</a:t>
            </a:r>
            <a:endParaRPr lang="en-US" sz="1400" b="1" baseline="-25000">
              <a:solidFill>
                <a:srgbClr val="E32434"/>
              </a:solidFill>
              <a:latin typeface="Arial" charset="0"/>
            </a:endParaRPr>
          </a:p>
        </p:txBody>
      </p:sp>
      <p:sp>
        <p:nvSpPr>
          <p:cNvPr id="11275" name="Rectangle 12"/>
          <p:cNvSpPr>
            <a:spLocks noChangeArrowheads="1"/>
          </p:cNvSpPr>
          <p:nvPr/>
        </p:nvSpPr>
        <p:spPr bwMode="auto">
          <a:xfrm>
            <a:off x="1547813" y="4891088"/>
            <a:ext cx="33067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1800" b="1">
                <a:solidFill>
                  <a:srgbClr val="E32434"/>
                </a:solidFill>
                <a:latin typeface="Arial" charset="0"/>
              </a:rPr>
              <a:t>Alejandro               Magno</a:t>
            </a:r>
            <a:endParaRPr lang="en-US" sz="1800" b="1" baseline="-25000">
              <a:solidFill>
                <a:srgbClr val="E32434"/>
              </a:solidFill>
              <a:latin typeface="Arial" charset="0"/>
            </a:endParaRPr>
          </a:p>
        </p:txBody>
      </p:sp>
      <p:sp>
        <p:nvSpPr>
          <p:cNvPr id="11276" name="Rectangle 13"/>
          <p:cNvSpPr>
            <a:spLocks noChangeArrowheads="1"/>
          </p:cNvSpPr>
          <p:nvPr/>
        </p:nvSpPr>
        <p:spPr bwMode="auto">
          <a:xfrm>
            <a:off x="3152775" y="3314700"/>
            <a:ext cx="620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griego</a:t>
            </a:r>
            <a:endParaRPr lang="en-US" sz="1600" b="1" baseline="-25000">
              <a:solidFill>
                <a:srgbClr val="E32434"/>
              </a:solidFill>
              <a:latin typeface="Arial" charset="0"/>
            </a:endParaRPr>
          </a:p>
        </p:txBody>
      </p:sp>
      <p:sp>
        <p:nvSpPr>
          <p:cNvPr id="11277" name="Rectangle 14"/>
          <p:cNvSpPr>
            <a:spLocks noChangeArrowheads="1"/>
          </p:cNvSpPr>
          <p:nvPr/>
        </p:nvSpPr>
        <p:spPr bwMode="auto">
          <a:xfrm>
            <a:off x="3494088" y="5489575"/>
            <a:ext cx="1208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los romanos</a:t>
            </a:r>
            <a:endParaRPr lang="en-US" sz="1600" b="1" baseline="-25000">
              <a:solidFill>
                <a:srgbClr val="E32434"/>
              </a:solidFill>
              <a:latin typeface="Arial" charset="0"/>
            </a:endParaRPr>
          </a:p>
        </p:txBody>
      </p:sp>
      <p:sp>
        <p:nvSpPr>
          <p:cNvPr id="11278" name="Rectangle 15"/>
          <p:cNvSpPr>
            <a:spLocks noChangeArrowheads="1"/>
          </p:cNvSpPr>
          <p:nvPr/>
        </p:nvSpPr>
        <p:spPr bwMode="auto">
          <a:xfrm>
            <a:off x="1006475" y="5765800"/>
            <a:ext cx="889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E32434"/>
                </a:solidFill>
                <a:latin typeface="Arial" charset="0"/>
              </a:rPr>
              <a:t>tecnología</a:t>
            </a:r>
          </a:p>
        </p:txBody>
      </p:sp>
      <p:sp>
        <p:nvSpPr>
          <p:cNvPr id="11279" name="Rectangle 16"/>
          <p:cNvSpPr>
            <a:spLocks noChangeArrowheads="1"/>
          </p:cNvSpPr>
          <p:nvPr/>
        </p:nvSpPr>
        <p:spPr bwMode="auto">
          <a:xfrm>
            <a:off x="3168650" y="5741988"/>
            <a:ext cx="3952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E32434"/>
                </a:solidFill>
                <a:latin typeface="Arial" charset="0"/>
              </a:rPr>
              <a:t>paz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entury Gothic"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entury Gothic"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5392</TotalTime>
  <Words>7332</Words>
  <Application>Microsoft Macintosh PowerPoint</Application>
  <PresentationFormat>Custom</PresentationFormat>
  <Paragraphs>1956</Paragraphs>
  <Slides>41</Slides>
  <Notes>6</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41</vt:i4>
      </vt:variant>
    </vt:vector>
  </HeadingPairs>
  <TitlesOfParts>
    <vt:vector size="63" baseType="lpstr">
      <vt:lpstr>Century Gothic</vt:lpstr>
      <vt:lpstr>ＭＳ Ｐゴシック</vt:lpstr>
      <vt:lpstr>Arial</vt:lpstr>
      <vt:lpstr>Times</vt:lpstr>
      <vt:lpstr>Times New Roman</vt:lpstr>
      <vt:lpstr>Comic Sans MS</vt:lpstr>
      <vt:lpstr>Helvetica</vt:lpstr>
      <vt:lpstr>Capitals</vt:lpstr>
      <vt:lpstr>Impact</vt:lpstr>
      <vt:lpstr>B VAG Rounded Bold</vt:lpstr>
      <vt:lpstr>Chicago</vt:lpstr>
      <vt:lpstr>Arial Black</vt:lpstr>
      <vt:lpstr>Kosher-Normal</vt:lpstr>
      <vt:lpstr>Lucida Grande</vt:lpstr>
      <vt:lpstr>Skia</vt:lpstr>
      <vt:lpstr>Garamond</vt:lpstr>
      <vt:lpstr>Lucida Handwriting</vt:lpstr>
      <vt:lpstr>Copperplate Gothic Bold</vt:lpstr>
      <vt:lpstr>Wingdings 2</vt:lpstr>
      <vt:lpstr>Engravers MT</vt:lpstr>
      <vt:lpstr>Arial Rounded MT Bold</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453</cp:revision>
  <cp:lastPrinted>2008-06-11T17:08:14Z</cp:lastPrinted>
  <dcterms:created xsi:type="dcterms:W3CDTF">2003-01-28T22:33:17Z</dcterms:created>
  <dcterms:modified xsi:type="dcterms:W3CDTF">2016-06-17T13:12:18Z</dcterms:modified>
</cp:coreProperties>
</file>